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3"/>
  </p:notesMasterIdLst>
  <p:handoutMasterIdLst>
    <p:handoutMasterId r:id="rId4"/>
  </p:handoutMasterIdLst>
  <p:sldIdLst>
    <p:sldId id="256" r:id="rId2"/>
  </p:sldIdLst>
  <p:sldSz cx="32918400" cy="219456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84" userDrawn="1">
          <p15:clr>
            <a:srgbClr val="A4A3A4"/>
          </p15:clr>
        </p15:guide>
        <p15:guide id="2" pos="6936" userDrawn="1">
          <p15:clr>
            <a:srgbClr val="A4A3A4"/>
          </p15:clr>
        </p15:guide>
        <p15:guide id="3" pos="20472" userDrawn="1">
          <p15:clr>
            <a:srgbClr val="A4A3A4"/>
          </p15:clr>
        </p15:guide>
        <p15:guide id="4" pos="13584" userDrawn="1">
          <p15:clr>
            <a:srgbClr val="A4A3A4"/>
          </p15:clr>
        </p15:guide>
        <p15:guide id="5" pos="312" userDrawn="1">
          <p15:clr>
            <a:srgbClr val="A4A3A4"/>
          </p15:clr>
        </p15:guide>
        <p15:guide id="6" orient="horz" pos="2664" userDrawn="1">
          <p15:clr>
            <a:srgbClr val="A4A3A4"/>
          </p15:clr>
        </p15:guide>
        <p15:guide id="7" orient="horz" pos="78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6F0"/>
    <a:srgbClr val="DAE1EE"/>
    <a:srgbClr val="C3CEE3"/>
    <a:srgbClr val="B6C4DD"/>
    <a:srgbClr val="DCDCDC"/>
    <a:srgbClr val="D5D5D5"/>
    <a:srgbClr val="D5DDEB"/>
    <a:srgbClr val="308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4687"/>
  </p:normalViewPr>
  <p:slideViewPr>
    <p:cSldViewPr snapToGrid="0">
      <p:cViewPr>
        <p:scale>
          <a:sx n="82" d="100"/>
          <a:sy n="82" d="100"/>
        </p:scale>
        <p:origin x="-4504" y="-4880"/>
      </p:cViewPr>
      <p:guideLst>
        <p:guide orient="horz" pos="13584"/>
        <p:guide pos="6936"/>
        <p:guide pos="20472"/>
        <p:guide pos="13584"/>
        <p:guide pos="312"/>
        <p:guide orient="horz" pos="2664"/>
        <p:guide orient="horz" pos="7828"/>
      </p:guideLst>
    </p:cSldViewPr>
  </p:slideViewPr>
  <p:notesTextViewPr>
    <p:cViewPr>
      <p:scale>
        <a:sx n="1" d="1"/>
        <a:sy n="1" d="1"/>
      </p:scale>
      <p:origin x="0" y="0"/>
    </p:cViewPr>
  </p:notesTextViewPr>
  <p:notesViewPr>
    <p:cSldViewPr snapToGrid="0">
      <p:cViewPr varScale="1">
        <p:scale>
          <a:sx n="112" d="100"/>
          <a:sy n="112" d="100"/>
        </p:scale>
        <p:origin x="2560" y="176"/>
      </p:cViewPr>
      <p:guideLst/>
    </p:cSldViewPr>
  </p:notes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5AD23F-C5BF-C60F-74BD-83D44F4981A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D8C449-A2AB-52E1-F51C-F6C69C9D078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BE5EC93-A53F-8944-BBDD-8E5143C23016}" type="datetimeFigureOut">
              <a:rPr lang="en-US" smtClean="0"/>
              <a:t>3/25/25</a:t>
            </a:fld>
            <a:endParaRPr lang="en-US"/>
          </a:p>
        </p:txBody>
      </p:sp>
      <p:sp>
        <p:nvSpPr>
          <p:cNvPr id="4" name="Footer Placeholder 3">
            <a:extLst>
              <a:ext uri="{FF2B5EF4-FFF2-40B4-BE49-F238E27FC236}">
                <a16:creationId xmlns:a16="http://schemas.microsoft.com/office/drawing/2014/main" id="{8D678740-03F2-F572-E8B6-6BA264817B63}"/>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8E506DD-18A1-40A9-2838-0987F907929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CF0D498-2BA8-9740-8C84-7C5BCDA36B5C}" type="slidenum">
              <a:rPr lang="en-US" smtClean="0"/>
              <a:t>‹#›</a:t>
            </a:fld>
            <a:endParaRPr lang="en-US"/>
          </a:p>
        </p:txBody>
      </p:sp>
    </p:spTree>
    <p:extLst>
      <p:ext uri="{BB962C8B-B14F-4D97-AF65-F5344CB8AC3E}">
        <p14:creationId xmlns:p14="http://schemas.microsoft.com/office/powerpoint/2010/main" val="30588487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5:15.033"/>
    </inkml:context>
    <inkml:brush xml:id="br0">
      <inkml:brushProperty name="width" value="0.025" units="cm"/>
      <inkml:brushProperty name="height" value="0.025" units="cm"/>
      <inkml:brushProperty name="color" value="#FFFFFF"/>
    </inkml:brush>
  </inkml:definitions>
  <inkml:trace contextRef="#ctx0" brushRef="#br0">9 36 24575,'7'0'0,"-2"0"0,1 0 0,-4 0 0,0 0 0,-1 0 0,1 0 0,0 0 0,0 0 0,1 0 0,-1 0 0,1 0 0,1 0 0,0 0 0,1 0 0,0 1 0,1 1 0,0 0 0,-1 0 0,-1 0 0,-1-1 0,0 0 0,1 0 0,0-1 0,0 0 0,0 0 0,2 0 0,0 0 0,-1 0 0,-1 0 0,-2 0 0,-2 0 0,-2 0 0,0 0 0,-1 0 0,-1 0 0,-1 0 0,-1 0 0,1 0 0,1 0 0,0 0 0,0 0 0,1 0 0,0-1 0,0 0 0,0 0 0,-1-1 0,0 1 0,-1-1 0,-1 0 0,1 1 0,0 1 0,1 0 0,1 0 0,1 0 0,0 0 0,-1 0 0,0-1 0,0 1 0,0-1 0,-1-1 0,0 0 0,0 0 0,0 0 0,0 1 0,1-1 0,1 0 0,1 0 0,0 0 0,1 0 0,0-1 0,1 0 0,1 2 0,1 0 0,1 1 0,0 0 0,0 0 0,2 0 0,1-1 0,0 0 0,-2-1 0,-2-1 0,-1 2 0,0 2 0,0 0 0,0 0 0,1 1 0,-1-1 0,1 0 0,-1 0 0,1-1 0,-1 0 0,0 0 0,0 1 0,0 0 0,-1 1 0,-1 0 0,0 0 0,0-1 0,3 0 0,2-1 0,0 0 0,0 0 0,-1 0 0,-1 0 0,1 0 0,-2 0 0,1 0 0,0 0 0,-1 0 0,0 0 0,0 0 0,0 0 0,0 0 0,2 0 0,-1 0 0,0 0 0,0 0 0,-1 0 0,0 0 0,-1 0 0,1 0 0,1 0 0,0 0 0,0 0 0,-1 0 0,1 0 0,-1 0 0,-1 0 0,1 0 0,0 0 0,-1 0 0,1 0 0,0 0 0,-1 0 0,2 0 0,0 0 0,0 0 0,0 0 0,-2 0 0,-3 0 0,-1 0 0,-1 1 0,1 1 0,2 0 0,0 0 0,0 0 0,1 0 0,0 0 0,0 0 0,0 0 0,0 0 0,1-1 0,0-1 0,0 1 0,1-1 0,0 0 0,0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9:29.647"/>
    </inkml:context>
    <inkml:brush xml:id="br0">
      <inkml:brushProperty name="width" value="0.035" units="cm"/>
      <inkml:brushProperty name="height" value="0.035" units="cm"/>
      <inkml:brushProperty name="color" value="#FFFFFF"/>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9:33.263"/>
    </inkml:context>
    <inkml:brush xml:id="br0">
      <inkml:brushProperty name="width" value="0.035" units="cm"/>
      <inkml:brushProperty name="height" value="0.035" units="cm"/>
      <inkml:brushProperty name="color" value="#FFFFFF"/>
    </inkml:brush>
  </inkml:definitions>
  <inkml:trace contextRef="#ctx0" brushRef="#br0">47 32 24575,'0'4'0,"0"-1"0,-1 0 0,1 0 0,-1-1 0,1 0 0,-1-1 0,1 1 0,-1-1 0,1 0 0,-2 1 0,1 0 0,0 1 0,-1 0 0,0 0 0,0 0 0,-1 1 0,0-1 0,1 0 0,-1-1 0,0 1 0,0 0 0,-2 0 0,2 0 0,-1 0 0,1-1 0,3-2 0,1-3 0,2-3 0,0-2 0,2 1 0,-1 1 0,-1 1 0,-1 2 0,-1 1 0,0 0 0,0 1 0,-1 0 0,0-1 0,0-1 0,0-1 0,0-2 0,1-1 0,1-1 0,-1 0 0,1 2 0,-1 1 0,0 2 0,0 1 0,-1 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40:35.154"/>
    </inkml:context>
    <inkml:brush xml:id="br0">
      <inkml:brushProperty name="width" value="0.035" units="cm"/>
      <inkml:brushProperty name="height" value="0.035" units="cm"/>
      <inkml:brushProperty name="color" value="#FFFFFF"/>
    </inkml:brush>
  </inkml:definitions>
  <inkml:trace contextRef="#ctx0" brushRef="#br0">13 70 24575,'4'0'0,"1"0"0,0 0 0,0 0 0,-2 0 0,0 0 0,0 0 0,0 0 0,1 0 0,-1 0 0,1 0 0,0 0 0,1 0 0,0 0 0,1 0 0,-2 0 0,0 0 0,-2 0 0,0 0 0,0 0 0,1 0 0,-1 0 0,1 0 0,-1 0 0,-1 1 0,-1 0 0,0 2 0,0 1 0,0-1 0,1-1 0,0-1 0,0-1 0,2 0 0,1-1 0,2-4 0,2-3 0,1-4 0,-1-2 0,-1 2 0,-3 2 0,-3 5 0,-1 2 0,-1 1 0,-1 0 0,-1 0 0,-2 2 0,1-1 0,-1 1 0,2 0 0,-1 0 0,0 0 0,-1 0 0,-1 2 0,-1 1 0,0 2 0,0 0 0,0 0 0,1-1 0,2-1 0,0-1 0,0 0 0,1 0 0,-2-1 0,0 2 0,0-2 0,1 0 0,2 0 0,0 0 0,0-1 0,1 1 0,-1 0 0,-1 0 0,0 0 0,1 0 0,0-2 0,2 0 0,0 0 0,0-1 0,0 0 0,0 0 0,0 0 0,0-1 0,0 1 0,0 0 0,1 0 0,1 1 0,0 0 0,0-1 0,0 1 0,0-2 0,0 0 0,0 0 0,-1 1 0,-1 0 0,1 1 0,1-1 0,-1 0 0,1-1 0,1 1 0,-1 3 0,2 0 0,-1 0 0,1 1 0,0 0 0,0 1 0,1-1 0,-2-1 0,0 0 0,-1-1 0,1 0 0,0 0 0,-1 0 0,1 0 0,0 0 0,0 0 0,0 0 0,0 0 0,-1 0 0,1 0 0,-1 0 0,1 0 0,-1 0 0,2 0 0,-1 0 0,0 0 0,1 0 0,0 0 0,1 0 0,1 0 0,-1 0 0,-1 0 0,-1-1 0,-2 0 0,-1 0 0,0 0 0,-1 0 0,0 1 0,-2-1 0,-1 2 0,-2 1 0,0 2 0,-1 2 0,2 0 0,1-1 0,0-2 0,2-2 0,-1-1 0,0 0 0,0 0 0,1 0 0,-1 0 0,-1 0 0,1 0 0,-2 0 0,2 0 0,0-1 0,2 1 0,1-1 0,4 0 0,2 1 0,5-1 0,-1 0 0,1 0 0,-2 0 0,-3 0 0,-3 0 0,0 0 0,-1 0 0,1-1 0,1 0 0,0 1 0,-1-1 0,-1 1 0,1-1 0,0 0 0,1 0 0,-3 2 0</inkml:trace>
  <inkml:trace contextRef="#ctx0" brushRef="#br0" timeOffset="1">176 33 24575,'-2'2'0,"-4"2"0,0 0 0,3-2 0,1-1 0,2 0 0,3-2 0,-1 0 0,2 0 0,0 0 0,1 1 0,1-1 0,0 1 0,0 0 0,0 0 0,-1 0 0,-1 0 0,-1 0 0,1 0 0,-2 0 0,0 0 0,-1 0 0,1 0 0,0 0 0,0 0 0,1 0 0,0 0 0,0 0 0,0 0 0,1 0 0,0 0 0,0 0 0,-1 0 0,1 0 0,0 0 0,0 0 0,-1 0 0,1 0 0,1 0 0,0 0 0,-1 0 0,0 0 0,-1 0 0,0 0 0,0 0 0,-1 0 0,1 0 0,-1 0 0,0 0 0,0 0 0,-1 0 0,1 0 0,-1 0 0,0 0 0,1 0 0,0 0 0,1 0 0,-1 0 0,0 0 0,0 0 0,0 0 0,0 0 0,1 0 0,0 0 0,0 0 0,0 0 0,0 0 0,-1 0 0,0 0 0,1 0 0,0 0 0,1 0 0,0 0 0,-1 0 0,1 0 0,-2 0 0,1 0 0,-1 0 0,1 0 0,0 0 0,-1 0 0,1 0 0,0 0 0,-1 0 0,0 0 0,0 0 0,1 0 0,0 0 0,0 0 0,0 0 0,1 0 0,1 0 0,0 0 0,-1 0 0,0-1 0,0 0 0,0 0 0,-2 1 0,1 0 0,-1 0 0,0 0 0,0 0 0,1 0 0,-2 0 0,1 0 0,0 0 0,-1 0 0,1 0 0,0 0 0,-1-2 0,-1 0 0,-1-1 0,-1 0 0,-2 1 0,0 0 0,0 1 0,0 0 0,-1 0 0,1 1 0,0 0 0,0 0 0,2 0 0,0 0 0,-1 0 0,0 0 0,0 0 0,-1 0 0,0 0 0,1 0 0,-1 0 0,0 0 0,0 0 0,1 0 0,-1 0 0,1 0 0,0 0 0,0 0 0,0 0 0,0 0 0,1 0 0,-2 0 0,1 0 0,0 0 0,-1 0 0,1 0 0,-1 0 0,3 0 0</inkml:trace>
  <inkml:trace contextRef="#ctx0" brushRef="#br0" timeOffset="-1">176 29 24575,'-16'1'0,"-15"2"0,7 1 0,9-1 0,7-1 0,3-1 0,-1 0 0,1-1 0,-2 0 0,-2 0 0,0 0 0,-2 0 0,0 0 0,2 0 0,3 0 0,3-1 0,2 1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40:08.303"/>
    </inkml:context>
    <inkml:brush xml:id="br0">
      <inkml:brushProperty name="width" value="0.035" units="cm"/>
      <inkml:brushProperty name="height" value="0.035" units="cm"/>
      <inkml:brushProperty name="color" value="#FFFFFF"/>
    </inkml:brush>
  </inkml:definitions>
  <inkml:trace contextRef="#ctx0" brushRef="#br0">39 106 24575,'0'3'0,"0"1"0,-1-2 0,0 0 0,1-1 0,-1 1 0,1 0 0,-1 0 0,-1-1 0,-1 1 0,-2 0 0,0 2 0,0 1 0,0-1 0,1-1 0,0-1 0,3-4 0,2-2 0,0-1 0,2-1 0,-1 2 0,0 1 0,-1 0 0,0 1 0,-1-1 0,0 1 0,0-1 0,0-1 0,0-1 0,0 1 0,0 0 0,0 0 0,0 1 0,0 0 0,0 0 0,0 0 0,1 0 0,1-4 0,2-4 0,4-4 0,-1-1 0,-1 3 0,-2 5 0,-3 5 0,-1 3 0,0 4 0,0 1 0,0 2 0,0-1 0,0 0 0,0 1 0,0-2 0,2 0 0,0-3 0,0-1 0,1-1 0,0 0 0,-1 0 0,-1 0 0,0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40:19.068"/>
    </inkml:context>
    <inkml:brush xml:id="br0">
      <inkml:brushProperty name="width" value="0.035" units="cm"/>
      <inkml:brushProperty name="height" value="0.035" units="cm"/>
      <inkml:brushProperty name="color" value="#FFFFFF"/>
    </inkml:brush>
  </inkml:definitions>
  <inkml:trace contextRef="#ctx0" brushRef="#br0">91 0 24575,'-9'4'0,"1"-1"0,2 0 0,1-2 0,0 0 0,2 0 0,-1-1 0,-1 1 0,0 0 0,0 0 0,2-1 0,0 0 0,0 1 0,0-1 0,0 1 0,0-1 0,1 0 0,0 0 0,0 0 0,-1 0 0,0 0 0,0 0 0,2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40:45.443"/>
    </inkml:context>
    <inkml:brush xml:id="br0">
      <inkml:brushProperty name="width" value="0.035" units="cm"/>
      <inkml:brushProperty name="height" value="0.035" units="cm"/>
      <inkml:brushProperty name="color" value="#FFFFFF"/>
    </inkml:brush>
  </inkml:definitions>
  <inkml:trace contextRef="#ctx0" brushRef="#br0">45 1 24575,'3'0'0,"0"0"0,0 0 0,1 1 0,-1 0 0,1 1 0,0-1 0,-1 0 0,0 0 0,-1 0 0,0 0 0,-1-1 0,-1 1 0,1 0 0,0-1 0,0 1 0,0 0 0,1 0 0,0 1 0,-1-1 0,0 0 0,0-1 0,-1 2 0,0-1 0,1 0 0,-1-1 0,2 0 0,0 0 0,0 0 0,1 0 0,1 0 0,-1 0 0,2 0 0,-1 0 0,0 0 0,0 0 0,-1 0 0,0 0 0,0 0 0,-1 0 0,1 0 0,0 0 0,0-1 0,1-1 0,1-1 0,-1 1 0,-1 0 0,-1 1 0,0 1 0,-1 0 0,1 0 0,0 0 0,0 0 0,1 0 0,-1 0 0,1 0 0,-1 0 0,0 0 0,0 0 0,-1 0 0,1 0 0,-1 0 0,0 0 0,1 0 0,-1 0 0,0 0 0,0 0 0,1 0 0,-1-1 0,-1 0 0,1-1 0,-1 1 0,0-1 0,0 1 0,0-1 0,-2 2 0,1-1 0,-2 1 0,0 0 0,0 0 0,-1 0 0,-2 0 0,0 0 0,0 0 0,0 0 0,1 0 0,1 0 0,2 0 0,0 0 0,-1 0 0,0 0 0,0 0 0,-1 0 0,1 0 0,0 0 0,0 0 0,1 0 0,0 0 0,-1 0 0,0 0 0,-1 0 0,0 0 0,0 0 0,0 0 0,0 0 0,-1 0 0,1 0 0,-1 0 0,1 0 0,0 1 0,1-1 0,0 1 0,0 0 0,1-1 0,-1 0 0,2 0 0,-1 0 0,0 0 0,1 0 0,-1 0 0,0 0 0,0 0 0,1 0 0,-1 0 0,0 0 0,1 0 0,-1 0 0,0 0 0,0 0 0,0 0 0,0 0 0,1 0 0,-1 0 0,1 0 0,-1 0 0,0 0 0,0 0 0,0 0 0,0 0 0,1 0 0,-1 0 0,0 0 0,0 0 0,-1 0 0,1 0 0,0 0 0,0 0 0,2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5:28.017"/>
    </inkml:context>
    <inkml:brush xml:id="br0">
      <inkml:brushProperty name="width" value="0.025" units="cm"/>
      <inkml:brushProperty name="height" value="0.025" units="cm"/>
      <inkml:brushProperty name="color" value="#FFFFFF"/>
    </inkml:brush>
  </inkml:definitions>
  <inkml:trace contextRef="#ctx0" brushRef="#br0">1 0 24575,'0'5'0,"0"0"0,0 0 0,1 2 0,1-1 0,-2 0 0,1-2 0,0-1 0,0 0 0,0-2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6:13.866"/>
    </inkml:context>
    <inkml:brush xml:id="br0">
      <inkml:brushProperty name="width" value="0.035" units="cm"/>
      <inkml:brushProperty name="height" value="0.035" units="cm"/>
      <inkml:brushProperty name="color" value="#FFFFFF"/>
    </inkml:brush>
  </inkml:definitions>
  <inkml:trace contextRef="#ctx0" brushRef="#br0">42 50 24575,'0'-4'0,"0"-1"0,2 1 0,0 0 0,1-1 0,0 1 0,-1 1 0,0 0 0,0 1 0,0 0 0,0 1 0,-1 1 0,1 0 0,-6 0 0,1 0 0,-4 0 0,3 0 0,1 0 0,1 0 0,0 0 0,1 0 0,-1 0 0,0 0 0,0 0 0,-1 0 0,0 0 0,0 0 0,1 0 0,0 0 0,0 0 0,-1 0 0,0 0 0,-1 0 0,1 0 0,1 1 0,0 0 0,1 1 0,1-1 0,0 1 0,0-1 0,0 1 0,0 0 0,0 0 0,0 1 0,0-1 0,0 0 0,0 1 0,0-1 0,1 1 0,1-1 0,0 0 0,-1 0 0,1-1 0,-1 1 0,0-1 0,1 1 0,-1-1 0,1 1 0,-1-1 0,1-1 0,-1 0 0,1 0 0,1 0 0,-1 0 0,2 0 0,0 0 0,-1 0 0,1 0 0,-1 0 0,0 0 0,-1 0 0,0 0 0,1 0 0,0 0 0,1 0 0,-1 0 0,0 0 0,0 0 0,-1 0 0,1 0 0,1 0 0,-2 0 0,1 0 0,-1 0 0,0 0 0,1 0 0,-2 0 0,1 0 0,0 0 0,0 0 0,0 0 0,0 0 0,1 0 0,-2 0 0,1 0 0,1 0 0,-1 0 0,0 0 0,0 0 0,-1 0 0,1 0 0,0 0 0,0 0 0,0 0 0,0 0 0,1 0 0,0 0 0,-1 0 0,-1 0 0,-4 0 0,0 0 0,-3 0 0,0 0 0,1 0 0,-1 0 0,1-1 0,1 0 0,0-1 0,1 0 0,0 0 0,2-1 0,0 1 0,0 0 0,-1 1 0,0 0 0,2 0 0,2 1 0,1 0 0,2 0 0,0 0 0,1 0 0,1 0 0,0 0 0,-2 0 0,-1 0 0,-1 0 0,-1 0 0,0 0 0,1 0 0,0 0 0,0 0 0,1 0 0,0 0 0,0 0 0,-2 0 0,1 0 0,-2 0 0,0 0 0,-6 0 0,-1 0 0,-4 0 0,1-2 0,1-1 0,-1 1 0,2 0 0,4 2 0,2 0 0,5 0 0,-1 0 0,2 0 0,-3 0 0,1 0 0,1 0 0,2 0 0,0 0 0,0 0 0,1 0 0,-1 0 0,-1 1 0,-1 0 0,-1 0 0,0 0 0,0 1 0,0-1 0,2-1 0,-1 0 0,0 1 0,1 0 0,-1 0 0,0 1 0,-1-1 0,1 0 0,-1 0 0,2-1 0,0 1 0,2 0 0,1 1 0,-1 0 0,-2-1 0,0 1 0,-1 0 0,0 0 0,2 1 0,-1-1 0,0 0 0,-1 0 0,0-1 0,1-1 0,-1 0 0,2 0 0,0 0 0,-1 0 0,1 0 0,-1 0 0,1 0 0,-1 0 0,1 0 0,-1 0 0,-1 0 0,-1 0 0,-1 0 0,1 0 0,0 0 0,0 0 0,-1 0 0,0 0 0,0 0 0,0 0 0,1 0 0,0 0 0,0 0 0,0 0 0,-1 0 0,1 0 0,-1-1 0,0 1 0,0-1 0,-1-1 0,0 0 0,0 0 0,-1 0 0,1 0 0,1 0 0,1-1 0,1 1 0,1-1 0,1 1 0,0 0 0,1 0 0,-2 0 0,1 0 0,-1 0 0,1 0 0,-1 1 0,-2 1 0,0 0 0,-1 0 0,0 0 0,-1 0 0,-4 0 0,1 0 0,-4 0 0,2 0 0,-1 0 0,1 0 0,1 1 0,0 0 0,1 0 0,1 0 0,-1-1 0,0 0 0,-1 0 0,-2 0 0,0 0 0,-1 0 0,1 0 0,2 0 0,0 0 0,1 0 0,0 0 0,0 0 0,0 1 0,0 0 0,1 0 0,0 0 0,-1 0 0,-1 1 0,1 0 0,-2-1 0,2 1 0,-1-1 0,1 0 0,0 0 0,-2-1 0,1 0 0,0 0 0,0 0 0,1 0 0,0 0 0,0 0 0,-1 0 0,0 0 0,-2 0 0,1 0 0,-1 0 0,1 0 0,1 0 0,0 0 0,0 0 0,0 0 0,-1 0 0,0-1 0,0 0 0,1 0 0,0 0 0,0 1 0,0 0 0,1 0 0,-1 0 0,1 0 0,-2 0 0,-1 0 0,-2 0 0,-1-1 0,0 0 0,-2 0 0,1 0 0,1-1 0,0 1 0,1 0 0,1 1 0,1 0 0,-1 0 0,0-1 0,1 0 0,1 0 0,0 0 0,2 1 0,-1 0 0,2 0 0,-2 0 0,1 0 0,-1 0 0,2 0 0,5 0 0,-1 0 0,4 0 0,-4 0 0,0 0 0,0 0 0,-1 0 0,0 0 0,1 0 0,-1 0 0,1 0 0,0 0 0,0 0 0,0 0 0,-1 0 0,0 0 0,0 0 0,0 0 0,0 0 0,-1 0 0,1 0 0,0 0 0,1 0 0,1 0 0,-1 0 0,2 0 0,-2 0 0,1 0 0,-2 0 0,0 0 0,0 0 0,0 0 0,1 0 0,-1 0 0,1 0 0,-1 0 0,1 0 0,-1 0 0,0 0 0,0 0 0,0 0 0,-1 0 0,1 0 0,0 0 0,0 0 0,1 0 0,0 0 0,1 0 0,-1 0 0,0 0 0,-1 0 0,1 0 0,-2 0 0,1 0 0,0 0 0,1 0 0,0 0 0,2 0 0,-1 0 0,0 0 0,0 0 0,-1 0 0,0 0 0,-1 0 0,0 0 0,0 1 0,-1 0 0,0 0 0,1-1 0,0 0 0,1 0 0,-1 0 0,0 0 0,0 0 0,0 0 0,0 0 0,1 0 0,-1 0 0,0 1 0,-1 0 0,0 0 0,1 0 0,0-1 0,0 0 0,1 0 0,-2 0 0,2 0 0,-1 0 0,1 0 0,0 0 0,0 0 0,-1 0 0,0-1 0,-1-1 0,-1 1 0,-2-1 0,0 0 0,-1 1 0,1 0 0,1-1 0,0 1 0,-1 0 0,0 1 0,0 0 0,-1 0 0,1 0 0,-1 0 0,1 0 0,0 0 0,0 0 0,-1 0 0,0 0 0,0 0 0,0 0 0,0 0 0,0 0 0,1 0 0,-1 0 0,1 0 0,-1 0 0,2 0 0,-1 0 0,0 0 0,1 0 0,-1 0 0,0 0 0,0 0 0,1 0 0,-1 0 0,0 0 0,1 0 0,-1 0 0,0 0 0,0 0 0,0 0 0,-1 0 0,0 0 0,-1 0 0,2 0 0,-1 0 0,1 0 0,0 0 0,-1 0 0,1 0 0,-1 0 0,1 0 0,1 0 0,-1 0 0,0 0 0,0 0 0,-1 0 0,1 0 0,0 0 0,0 0 0,0 0 0,0 0 0,0 0 0,-1 0 0,-1 0 0,0 0 0,0 0 0,0 0 0,1 0 0,0 0 0,1 0 0,-1 0 0,1 0 0,0 0 0,0 0 0,1 0 0,-1 0 0,-1 0 0,1 0 0,-1 0 0,1 0 0,0 0 0,0 0 0,-1 0 0,0 0 0,0 0 0,-1 0 0,0 0 0,-1 0 0,1 0 0,0 0 0,1 0 0,0 0 0,0 0 0,1 0 0,-1 0 0,1 0 0,0 0 0,-1 0 0,1 0 0,-1 0 0,1 0 0,0 0 0,0 0 0,0 0 0,0 0 0,-2 0 0,2 0 0,-1 0 0,0 0 0,1-2 0,-1-1 0,0 0 0,1 0 0,0 1 0,-1-1 0,1 1 0,1 0 0,2 0 0,1 2 0,0 0 0,1 0 0,-1 1 0,0 1 0,1 0 0,0 0 0,-1 1 0,0-1 0,1 2 0,0-1 0,0-1 0,1 0 0,-1 0 0,-1-1 0,1 1 0,-2-2 0,1 1 0,0 0 0,1 0 0,-1 0 0,0 0 0,0 0 0,1 1 0,1 0 0,1 0 0,-1 0 0,0-1 0,-1 0 0,1 0 0,1 0 0,-1 0 0,-1-1 0,1 0 0,0 0 0,-1 0 0,0 0 0,0 0 0,0 0 0,0 0 0,0 0 0,0 0 0,-1 0 0,-2 0 0,-3 0 0,0 0 0,-3 0 0,3-1 0,0-1 0,2 0 0,0-1 0,2 1 0,1 2 0,0 0 0,0 0 0,0 0 0,-1 0 0,1 0 0,0 0 0,0 0 0,-1-2 0,-1 0 0,-2-1 0,0 1 0,0 0 0,2 1 0,0 0 0,1 0 0,2 1 0,0 0 0,-1 0 0,0 0 0,1 0 0,0 0 0,0 0 0,0 0 0,0 0 0,-1 0 0,0 0 0,1 0 0,0 0 0,0 0 0,-1 0 0,1 0 0,0 0 0,0 0 0,1 0 0,0 0 0,-1 0 0,1 0 0,-1 0 0,-1 0 0,1 0 0,0 0 0,1 0 0,0 0 0,1 0 0,0 0 0,-1 0 0,2 0 0,-1 0 0,0 0 0,0 0 0,0 0 0,-1 0 0,-1 0 0,0 0 0,-1 0 0,0 0 0,1 0 0,-1 0 0,0 1 0,0 0 0,0 0 0,0 1 0,1-1 0,0 1 0,0-1 0,0 0 0,1-1 0,-1 0 0,0 0 0,0 0 0,-1 0 0,-1 0 0,1 0 0,0 0 0,1 0 0,-1 0 0,1 0 0,-1 0 0,0 0 0,0 0 0,0 0 0,1 0 0,0 0 0,1 0 0,-1 0 0,0 0 0,1 0 0,1 0 0,0 0 0,1 0 0,-1 0 0,0 0 0,-1 0 0,-2 0 0,0 0 0,1 0 0,1 0 0,1 0 0,2 0 0,1 0 0,0 0 0,0 1 0,1 2 0,1 0 0,1 1 0,-1 0 0,-2-1 0,-2-2 0,-1 0 0,-2-1 0,0 0 0,-1 0 0,1 0 0,0 0 0,2 0 0,-1-1 0,0 0 0,-2 0 0,1 1 0,0 0 0,0 0 0,1 0 0,-1 0 0,1-1 0,1-2 0,1-1 0,2-2 0,2 2 0,-1 0 0,-1 1 0,-2 1 0,3 0 0,2 1 0,2 0 0,0 0 0,-3 1 0,-2 0 0,-3-1 0,-2 0 0,-2 0 0,0-1 0,-1 1 0,0-2 0,0 1 0,0-1 0,1-1 0,0 1 0,0 1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6:46.795"/>
    </inkml:context>
    <inkml:brush xml:id="br0">
      <inkml:brushProperty name="width" value="0.035" units="cm"/>
      <inkml:brushProperty name="height" value="0.035" units="cm"/>
      <inkml:brushProperty name="color" value="#FFFFFF"/>
    </inkml:brush>
  </inkml:definitions>
  <inkml:trace contextRef="#ctx0" brushRef="#br0">299 19 24575,'5'0'0,"2"0"0,-1 0 0,1 1 0,-1 0 0,-2 1 0,1 0 0,0 1 0,2-1 0,0 1 0,0 0 0,-1-1 0,-3 0 0,-1-1 0,-3 0 0,-2 0 0,-1-1 0,0 0 0,-1 0 0,0-1 0,-1 0 0,0 0 0,3 0 0,1 0 0,0 0 0,1 0 0,-1 0 0,-1 0 0,1 0 0,0 1 0,0-1 0,1 0 0,0 1 0,1-1 0,-1 0 0,-1 0 0,1 0 0,-1 0 0,1 0 0,0 1 0,0-2 0,1 0 0,-2-1 0,1 1 0,-2-1 0,0 1 0,0 0 0,0 0 0,2 1 0,-1 1 0,1 1 0,1 1 0,0 0 0,0 0 0,0-1 0,0 1 0,0-1 0,-1 0 0,-1 0 0,1 0 0,-2-1 0,2 0 0,0 0 0,0 0 0,-1 0 0,-1 0 0,0 0 0,0 0 0,-1 0 0,0 0 0,2 0 0,0 0 0,0 0 0,1 0 0,0 0 0,0 0 0,-1 0 0,1 0 0,-1 0 0,1 0 0,-1 0 0,0 0 0,0 0 0,0 0 0,0 0 0,0 0 0,0 0 0,0 0 0,0 0 0,1 0 0,0 0 0,-1 0 0,1 0 0,0 0 0,-1 0 0,1 0 0,0 0 0,-1 0 0,1 0 0,-1 0 0,1 0 0,-1 0 0,1 0 0,-1 0 0,1 0 0,-1 0 0,0 0 0,0 0 0,1 0 0,-1 0 0,0 0 0,1 0 0,0 0 0,0 0 0,0 0 0,-1 0 0,0 0 0,-1 0 0,1 0 0,-1 0 0,0 0 0,1 0 0,-1 0 0,0 0 0,1 0 0,0 0 0,0 0 0,1 0 0,-1 0 0,0 0 0,0 0 0,-1 0 0,1 0 0,0 0 0,1 0 0,0 0 0,-1 0 0,0 0 0,0 0 0,1 0 0,0 0 0,-1 0 0,1 0 0,-1 0 0,-1 0 0,1 0 0,0 0 0,0 0 0,-1 0 0,0 0 0,0 0 0,0 0 0,0 0 0,-1 1 0,2 0 0,-1-1 0,0 0 0,1 1 0,-1 0 0,0-1 0,1 1 0,-1-1 0,0 0 0,0 0 0,-1 1 0,1 0 0,0-1 0,1 0 0,0 0 0,0 0 0,0 1 0,0 0 0,0-1 0,0 0 0,0 0 0,0 0 0,-1 0 0,0 1 0,1 0 0,0-1 0,0 1 0,0-1 0,0 1 0,1 0 0,-1-1 0,1 0 0,0 0 0,-1 0 0,1 0 0,-1 0 0,1 0 0,-1 0 0,0 0 0,1-1 0,1 0 0,1-1 0,-1 1 0,1 0 0,-1-1 0,1 2 0,0-1 0,0 1 0,1 0 0,0 0 0,1 0 0,0 1 0,0 0 0,0-1 0,0 1 0,-1-1 0,1 0 0,-2 0 0,1 0 0,-2 0 0,1 1 0,1 0 0,-1 1 0,1-1 0,0 1 0,0-1 0,0 0 0,1 1 0,0-2 0,0 1 0,1-1 0,0 0 0,2 0 0,0 0 0,1 0 0,-2 1 0,-1-1 0,-2 1 0,-2-1 0,-2-2 0,1 0 0,-2 0 0,0 0 0,-1 0 0,1 0 0,0 1 0,1 0 0,1-1 0,2 2 0,-2 2 0,1-1 0,-3 2 0,2-3 0,0 0 0,-1 0 0,1 0 0,0 0 0,-1 0 0,-1 0 0,-1 0 0,0 0 0,-1 0 0,2 0 0,-1 0 0,1 0 0,0 0 0,0 0 0,1 0 0,1 0 0,0 0 0,0-1 0,1 0 0,0 0 0,0 0 0,1-1 0,-1 2 0,1-1 0,0 1 0,0-1 0,0 0 0,-1 0 0,0-1 0,0 1 0,0-1 0,1 2 0,2-1 0,0 1 0,1 0 0,0 0 0,0 0 0,0 0 0,-1 0 0,0 0 0,-2 1 0,0 0 0,1 1 0,-1 1 0,0-1 0,0 0 0,0-1 0,0 1 0,0 0 0,-1 0 0,0-1 0,-1-1 0,0 0 0,-1 0 0,0 0 0,-1 0 0,0 0 0,-1 0 0,1 0 0,-1 0 0,2-1 0,0 0 0,1 0 0,-1 0 0,2 0 0,-1-1 0,-1 1 0,1 0 0,-2-1 0,2 2 0,-1-1 0,1 1 0,0 0 0,-1 0 0,1 0 0,0 0 0,-1 0 0,-1 0 0,0 0 0,1 0 0,-1 0 0,1 0 0,0 0 0,0 0 0,1 0 0,-1 1 0,1 0 0,-1-1 0,0 1 0,1 0 0,0 0 0,-1-1 0,0 0 0,0 1 0,0 0 0,1-1 0,0 0 0,0-1 0,1 0 0,1-1 0,0-1 0,0 0 0,0 0 0,0 1 0,0 1 0,0 0 0,0-1 0,0 1 0,1-1 0,-1 1 0,-1 0 0,1-1 0,-1 1 0,0 0 0,0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6:50.431"/>
    </inkml:context>
    <inkml:brush xml:id="br0">
      <inkml:brushProperty name="width" value="0.035" units="cm"/>
      <inkml:brushProperty name="height" value="0.035" units="cm"/>
      <inkml:brushProperty name="color" value="#FFFFFF"/>
    </inkml:brush>
  </inkml:definitions>
  <inkml:trace contextRef="#ctx0" brushRef="#br0">0 12 11156,'0'-3'0,"0"0"4964,0 2-4964,0-1 0,0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6:55.986"/>
    </inkml:context>
    <inkml:brush xml:id="br0">
      <inkml:brushProperty name="width" value="0.035" units="cm"/>
      <inkml:brushProperty name="height" value="0.035" units="cm"/>
      <inkml:brushProperty name="color" value="#FFFFFF"/>
    </inkml:brush>
  </inkml:definitions>
  <inkml:trace contextRef="#ctx0" brushRef="#br0">0 1 24575,'0'3'0,"0"0"0,1-1 0,-1-1 0,1 0 0,1-3 0,-1 1 0,1-1 0,0 1 0,-1 1 0,1 0 0,-1 0 0,0 0 0,0 0 0,-3-1 0,2 1 0,-3-1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7:27.947"/>
    </inkml:context>
    <inkml:brush xml:id="br0">
      <inkml:brushProperty name="width" value="0.035" units="cm"/>
      <inkml:brushProperty name="height" value="0.035" units="cm"/>
      <inkml:brushProperty name="color" value="#FFFFFF"/>
    </inkml:brush>
  </inkml:definitions>
  <inkml:trace contextRef="#ctx0" brushRef="#br0">42 50 24575,'0'-4'0,"0"-1"0,2 1 0,0 0 0,1-1 0,0 1 0,-1 1 0,0 0 0,0 1 0,0 0 0,0 1 0,-1 1 0,1 0 0,-6 0 0,1 0 0,-4 0 0,3 0 0,1 0 0,1 0 0,0 0 0,1 0 0,-1 0 0,0 0 0,0 0 0,-1 0 0,0 0 0,0 0 0,1 0 0,0 0 0,0 0 0,-1 0 0,0 0 0,-1 0 0,1 0 0,1 1 0,0 0 0,1 1 0,1-1 0,0 1 0,0-1 0,0 1 0,0 0 0,0 0 0,0 1 0,0-1 0,0 0 0,0 1 0,0-1 0,1 1 0,1-1 0,0 0 0,-1 0 0,1-1 0,-1 1 0,0-1 0,1 1 0,-1-1 0,1 1 0,-1-1 0,1-1 0,-1 0 0,1 0 0,1 0 0,-1 0 0,2 0 0,0 0 0,-1 0 0,1 0 0,-1 0 0,0 0 0,-1 0 0,0 0 0,1 0 0,0 0 0,1 0 0,-1 0 0,0 0 0,0 0 0,-1 0 0,1 0 0,1 0 0,-2 0 0,1 0 0,-1 0 0,0 0 0,1 0 0,-2 0 0,1 0 0,0 0 0,0 0 0,0 0 0,0 0 0,1 0 0,-2 0 0,1 0 0,1 0 0,-1 0 0,0 0 0,0 0 0,-1 0 0,1 0 0,0 0 0,0 0 0,0 0 0,0 0 0,1 0 0,0 0 0,-1 0 0,-1 0 0,-4 0 0,0 0 0,-3 0 0,0 0 0,1 0 0,-1 0 0,1-1 0,1 0 0,0-1 0,1 0 0,0 0 0,2-1 0,0 1 0,0 0 0,-1 1 0,0 0 0,2 0 0,2 1 0,1 0 0,2 0 0,0 0 0,1 0 0,1 0 0,0 0 0,-2 0 0,-1 0 0,-1 0 0,-1 0 0,0 0 0,1 0 0,0 0 0,0 0 0,1 0 0,0 0 0,0 0 0,-2 0 0,1 0 0,-2 0 0,0 0 0,-6 0 0,-1 0 0,-4 0 0,1-2 0,1-1 0,-1 1 0,2 0 0,4 2 0,2 0 0,5 0 0,-1 0 0,2 0 0,-3 0 0,1 0 0,1 0 0,2 0 0,0 0 0,0 0 0,1 0 0,-1 0 0,-1 1 0,-1 0 0,-1 0 0,0 0 0,0 1 0,0-1 0,2-1 0,-1 0 0,0 1 0,1 0 0,-1 0 0,0 1 0,-1-1 0,1 0 0,-1 0 0,2-1 0,0 1 0,2 0 0,1 1 0,-1 0 0,-2-1 0,0 1 0,-1 0 0,0 0 0,2 1 0,-1-1 0,0 0 0,-1 0 0,0-1 0,1-1 0,-1 0 0,2 0 0,0 0 0,-1 0 0,1 0 0,-1 0 0,1 0 0,-1 0 0,1 0 0,-1 0 0,-1 0 0,-1 0 0,-1 0 0,1 0 0,0 0 0,0 0 0,-1 0 0,0 0 0,0 0 0,0 0 0,1 0 0,0 0 0,0 0 0,0 0 0,-1 0 0,1 0 0,-1-1 0,0 1 0,0-1 0,-1-1 0,0 0 0,0 0 0,-1 0 0,1 0 0,1 0 0,1-1 0,1 1 0,1-1 0,1 1 0,0 0 0,1 0 0,-2 0 0,1 0 0,-1 0 0,1 0 0,-1 1 0,-2 1 0,0 0 0,-1 0 0,0 0 0,-1 0 0,-4 0 0,1 0 0,-4 0 0,2 0 0,-1 0 0,1 0 0,1 1 0,0 0 0,1 0 0,1 0 0,-1-1 0,0 0 0,-1 0 0,-2 0 0,0 0 0,-1 0 0,1 0 0,2 0 0,0 0 0,1 0 0,0 0 0,0 0 0,0 1 0,0 0 0,1 0 0,0 0 0,-1 0 0,-1 1 0,1 0 0,-2-1 0,2 1 0,-1-1 0,1 0 0,0 0 0,-2-1 0,1 0 0,0 0 0,0 0 0,1 0 0,0 0 0,0 0 0,-1 0 0,0 0 0,-2 0 0,1 0 0,-1 0 0,1 0 0,1 0 0,0 0 0,0 0 0,0 0 0,-1 0 0,0-1 0,0 0 0,1 0 0,0 0 0,0 1 0,0 0 0,1 0 0,-1 0 0,1 0 0,-2 0 0,-1 0 0,-2 0 0,-1-1 0,0 0 0,-2 0 0,1 0 0,1-1 0,0 1 0,1 0 0,1 1 0,1 0 0,-1 0 0,0-1 0,1 0 0,1 0 0,0 0 0,2 1 0,-1 0 0,2 0 0,-2 0 0,1 0 0,-1 0 0,2 0 0,5 0 0,-1 0 0,4 0 0,-4 0 0,0 0 0,0 0 0,-1 0 0,0 0 0,1 0 0,-1 0 0,1 0 0,0 0 0,0 0 0,0 0 0,-1 0 0,0 0 0,0 0 0,0 0 0,0 0 0,-1 0 0,1 0 0,0 0 0,1 0 0,1 0 0,-1 0 0,2 0 0,-2 0 0,1 0 0,-2 0 0,0 0 0,0 0 0,0 0 0,1 0 0,-1 0 0,1 0 0,-1 0 0,1 0 0,-1 0 0,0 0 0,0 0 0,0 0 0,-1 0 0,1 0 0,0 0 0,0 0 0,1 0 0,0 0 0,1 0 0,-1 0 0,0 0 0,-1 0 0,1 0 0,-2 0 0,1 0 0,0 0 0,1 0 0,0 0 0,2 0 0,-1 0 0,0 0 0,0 0 0,-1 0 0,0 0 0,-1 0 0,0 0 0,0 1 0,-1 0 0,0 0 0,1-1 0,0 0 0,1 0 0,-1 0 0,0 0 0,0 0 0,0 0 0,0 0 0,1 0 0,-1 0 0,0 1 0,-1 0 0,0 0 0,1 0 0,0-1 0,0 0 0,1 0 0,-2 0 0,2 0 0,-1 0 0,1 0 0,0 0 0,0 0 0,-1 0 0,0-1 0,-1-1 0,-1 1 0,-2-1 0,0 0 0,-1 1 0,1 0 0,1-1 0,0 1 0,-1 0 0,0 1 0,0 0 0,-1 0 0,1 0 0,-1 0 0,1 0 0,0 0 0,0 0 0,-1 0 0,0 0 0,0 0 0,0 0 0,0 0 0,0 0 0,1 0 0,-1 0 0,1 0 0,-1 0 0,2 0 0,-1 0 0,0 0 0,1 0 0,-1 0 0,0 0 0,0 0 0,1 0 0,-1 0 0,0 0 0,1 0 0,-1 0 0,0 0 0,0 0 0,0 0 0,-1 0 0,0 0 0,-1 0 0,2 0 0,-1 0 0,1 0 0,0 0 0,-1 0 0,1 0 0,-1 0 0,1 0 0,1 0 0,-1 0 0,0 0 0,0 0 0,-1 0 0,1 0 0,0 0 0,0 0 0,0 0 0,0 0 0,0 0 0,-1 0 0,-1 0 0,0 0 0,0 0 0,0 0 0,1 0 0,0 0 0,1 0 0,-1 0 0,1 0 0,0 0 0,0 0 0,1 0 0,-1 0 0,-1 0 0,1 0 0,-1 0 0,1 0 0,0 0 0,0 0 0,-1 0 0,0 0 0,0 0 0,-1 0 0,0 0 0,-1 0 0,1 0 0,0 0 0,1 0 0,0 0 0,0 0 0,1 0 0,-1 0 0,1 0 0,0 0 0,-1 0 0,1 0 0,-1 0 0,1 0 0,0 0 0,0 0 0,0 0 0,0 0 0,-2 0 0,2 0 0,-1 0 0,0 0 0,1-2 0,-1-1 0,0 0 0,1 0 0,0 1 0,-1-1 0,1 1 0,1 0 0,2 0 0,1 2 0,0 0 0,1 0 0,-1 1 0,0 1 0,1 0 0,0 0 0,-1 1 0,0-1 0,1 2 0,0-1 0,0-1 0,1 0 0,-1 0 0,-1-1 0,1 1 0,-2-2 0,1 1 0,0 0 0,1 0 0,-1 0 0,0 0 0,0 0 0,1 1 0,1 0 0,1 0 0,-1 0 0,0-1 0,-1 0 0,1 0 0,1 0 0,-1 0 0,-1-1 0,1 0 0,0 0 0,-1 0 0,0 0 0,0 0 0,0 0 0,0 0 0,0 0 0,0 0 0,-1 0 0,-2 0 0,-3 0 0,0 0 0,-3 0 0,3-1 0,0-1 0,2 0 0,0-1 0,2 1 0,1 2 0,0 0 0,0 0 0,0 0 0,-1 0 0,1 0 0,0 0 0,0 0 0,-1-2 0,-1 0 0,-2-1 0,0 1 0,0 0 0,2 1 0,0 0 0,1 0 0,2 1 0,0 0 0,-1 0 0,0 0 0,1 0 0,0 0 0,0 0 0,0 0 0,0 0 0,-1 0 0,0 0 0,1 0 0,0 0 0,0 0 0,-1 0 0,1 0 0,0 0 0,0 0 0,1 0 0,0 0 0,-1 0 0,1 0 0,-1 0 0,-1 0 0,1 0 0,0 0 0,1 0 0,0 0 0,1 0 0,0 0 0,-1 0 0,2 0 0,-1 0 0,0 0 0,0 0 0,0 0 0,-1 0 0,-1 0 0,0 0 0,-1 0 0,0 0 0,1 0 0,-1 0 0,0 1 0,0 0 0,0 0 0,0 1 0,1-1 0,0 1 0,0-1 0,0 0 0,1-1 0,-1 0 0,0 0 0,0 0 0,-1 0 0,-1 0 0,1 0 0,0 0 0,1 0 0,-1 0 0,1 0 0,-1 0 0,0 0 0,0 0 0,0 0 0,1 0 0,0 0 0,1 0 0,-1 0 0,0 0 0,1 0 0,1 0 0,0 0 0,1 0 0,-1 0 0,0 0 0,-1 0 0,-2 0 0,0 0 0,1 0 0,1 0 0,1 0 0,2 0 0,1 0 0,0 0 0,0 1 0,1 2 0,1 0 0,1 1 0,-1 0 0,-2-1 0,-2-2 0,-1 0 0,-2-1 0,0 0 0,-1 0 0,1 0 0,0 0 0,2 0 0,-1-1 0,0 0 0,-2 0 0,1 1 0,0 0 0,0 0 0,1 0 0,-1 0 0,1-1 0,1-2 0,1-1 0,2-2 0,2 2 0,-1 0 0,-1 1 0,-2 1 0,3 0 0,2 1 0,2 0 0,0 0 0,-3 1 0,-2 0 0,-3-1 0,-2 0 0,-2 0 0,0-1 0,-1 1 0,0-2 0,0 1 0,0-1 0,1-1 0,0 1 0,0 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9:14.719"/>
    </inkml:context>
    <inkml:brush xml:id="br0">
      <inkml:brushProperty name="width" value="0.035" units="cm"/>
      <inkml:brushProperty name="height" value="0.035" units="cm"/>
      <inkml:brushProperty name="color" value="#FFFFFF"/>
    </inkml:brush>
  </inkml:definitions>
  <inkml:trace contextRef="#ctx0" brushRef="#br0">1 98 24575,'3'0'0,"0"0"0,0 0 0,-1 0 0,1 0 0,1 0 0,1 0 0,1 0 0,0 0 0,-1 0 0,-1 0 0,-1 1 0,1 0 0,0 0 0,0-1 0,0 0 0,-2 0 0,-1-1 0,-2-3 0,-1-2 0,-1-1 0,0 0 0,3 2 0,0-1 0,0-1 0,0-1 0,0-2 0,0 1 0,0 2 0,0 2 0,0 2 0,0 0 0,0 1 0,0-2 0,0 1 0,0 0 0,1 2 0,0 2 0,1 1 0,-1-1 0,1 0 0,-1-1 0,0 2 0,0-1 0,0 1 0,0 0 0,0 0 0,1-1 0,0 0 0,2 0 0,1-1 0,-1 0 0,0 0 0,-2 0 0,-1 2 0,-1-1 0,0 2 0,0-2 0,0 1 0,0 0 0,0-1 0,0 1 0,-2-1 0,1-1 0,-1 1 0,2 0 0,-1 1 0,1 1 0,0 2 0,0 2 0,0 0 0,0 2 0,0-2 0,0-2 0,0-2 0,0-1 0,0-1 0,0 1 0,1-1 0,0 0 0,1-1 0,1 0 0,-1 0 0,0 0 0,0 0 0,0 0 0,1 0 0,-1-1 0,1 0 0,0-1 0,1 1 0,0 0 0,-1 0 0,-1 0 0,0 0 0,1 0 0,-2 1 0,2 0 0,-2 0 0,1 0 0,0 0 0,-1 0 0,1 0 0,0 0 0,1 0 0,0 0 0,0 0 0,0-1 0,-1 0 0,1 0 0,1 0 0,1-1 0,-1 1 0,0-1 0,-2 1 0,0 1 0,0-1 0,1 0 0,0 0 0,-1 1 0,0 0 0,0 0 0,0 0 0,1-1 0,-1 0 0,-2 0 0,-3 1 0,-1 0 0,-2 0 0,-1 0 0,0 0 0,-1 0 0,2 0 0,0 0 0,-1 1 0,-1 0 0,-1 1 0,1-1 0,2 0 0,1 0 0,4-1 0,1 0 0,3 0 0,0 0 0,1 0 0,-2 0 0,0 0 0,1 0 0,-1 0 0,0 0 0,2 0 0,1 0 0,1 0 0,1 0 0,0-1 0,0 0 0,-2 0 0,-1 0 0,-2-1 0,-2 0 0,-2 0 0,-1 1 0,0-1 0,0 0 0,-1-1 0,0 1 0,1 0 0,1 0 0,0 1 0,0 1 0,1 0 0,4 0 0,1 1 0,3 0 0,0 1 0,0-1 0,1 0 0,0 0 0,-1 0 0,0 0 0,-1 0 0,-1-1 0,-1 0 0,-2 0 0,0 0 0,1 0 0,0 0 0,1 0 0,0 0 0,-1 0 0,-1 0 0,1 0 0,1 0 0,1 0 0,-1 0 0,-2 0 0,0 0 0,-1 0 0,1 0 0,-2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00:39:25.583"/>
    </inkml:context>
    <inkml:brush xml:id="br0">
      <inkml:brushProperty name="width" value="0.035" units="cm"/>
      <inkml:brushProperty name="height" value="0.035" units="cm"/>
      <inkml:brushProperty name="color" value="#FFFFFF"/>
    </inkml:brush>
  </inkml:definitions>
  <inkml:trace contextRef="#ctx0" brushRef="#br0">192 26 24575,'2'-4'0,"0"1"0,0 2 0,0 0 0,-1 0 0,1 0 0,0-2 0,1 0 0,-1 1 0,0 0 0,-2 2 0,-1 2 0,-2 1 0,0 1 0,-1 1 0,0 1 0,0 1 0,0-1 0,1-3 0,2-2 0,2-5 0,0 1 0,1-2 0,-1 2 0,-1 1 0,1 1 0,0 0 0,0 0 0,0 1 0,0-1 0,1 0 0,0 0 0,2-1 0,1-2 0,1 0 0,-1-1 0,-1 2 0,-2 3 0,-1 1 0,-1 1 0,0 0 0,2 0 0,0 1 0,1 0 0,-1-1 0,-1 1 0,-1-1 0,0 1 0,0 0 0,0 0 0,-1-1 0,0 0 0,-2 1 0,-1-1 0,0-1 0,1 0 0,1-2 0,0 0 0,1 0 0,0 0 0,-1 0 0,1 0 0,-1 1 0,1 0 0,-1 0 0,0 0 0,0 0 0,-1 1 0,1 1 0,0 2 0,0 1 0,-1 2 0,-2 0 0,1 0 0,1-1 0,0 1 0,1-3 0,1-1 0,0-1 0,0-1 0,0 0 0,-1-1 0,0 1 0,0 1 0,0-1 0,0 0 0,1 0 0,0 0 0,-1 0 0,0 0 0,-1 0 0,0 1 0,1 0 0,0 2 0,0-1 0,0 0 0,-1 0 0,1-1 0,0 1 0,0 0 0,0 1 0,-1 0 0,0 0 0,1 0 0,-1-1 0,2 0 0,0 0 0,0 0 0,-1 0 0,0 1 0,0 0 0,0 0 0,0-1 0,1-2 0,0-1 0,1-2 0,1 0 0,0-1 0,0 0 0,0 0 0,1 0 0,-1 1 0,0-1 0,0-1 0,-1 0 0,0 0 0,0 3 0,0 0 0,0 4 0,0-1 0,0 2 0,0-3 0,0 1 0,-1 0 0,0 0 0,0 0 0,-2-1 0,2 1 0,-2-1 0,1-1 0,0 0 0,-1-1 0,1-1 0,0 0 0,2 0 0,-1 0 0,1 0 0,0 0 0,0 0 0,0 1 0,0-1 0,0 0 0,1 0 0,-1 0 0,1-1 0,0 1 0,-1 1 0,0-1 0,0-1 0,0 1 0,0-1 0,0 1 0,0-1 0,0 1 0,0 1 0,-1 0 0,-1 1 0,1 0 0,0 0 0,-1 0 0,1 0 0,-1 0 0,-1 0 0,0 0 0,-1 0 0,2 0 0,0 0 0,1 0 0,-1 0 0,0 0 0,0 0 0,-1 0 0,-1 0 0,0 1 0,0 0 0,1 1 0,1-1 0,-1 0 0,1-2 0,0 0 0,1-1 0,1 0 0,0 0 0,0 0 0,0-1 0,0 0 0,0 0 0,0-1 0,-1 1 0,-1 0 0,0 0 0,-2-1 0,-1-2 0,-1-1 0,0 1 0,2 2 0,2 3 0,2 2 0,1 1 0,0 0 0,-1 0 0,0-1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AF744FB-B189-3F4F-976B-9C307C8C0A48}" type="datetimeFigureOut">
              <a:rPr lang="en-US" smtClean="0"/>
              <a:t>3/25/25</a:t>
            </a:fld>
            <a:endParaRPr lang="en-US"/>
          </a:p>
        </p:txBody>
      </p:sp>
      <p:sp>
        <p:nvSpPr>
          <p:cNvPr id="4" name="Slide Image Placeholder 3"/>
          <p:cNvSpPr>
            <a:spLocks noGrp="1" noRot="1" noChangeAspect="1"/>
          </p:cNvSpPr>
          <p:nvPr>
            <p:ph type="sldImg" idx="2"/>
          </p:nvPr>
        </p:nvSpPr>
        <p:spPr>
          <a:xfrm>
            <a:off x="2835275" y="857250"/>
            <a:ext cx="347345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CB9C06C-B971-B743-B8FD-FFB9EE4EB2CC}" type="slidenum">
              <a:rPr lang="en-US" smtClean="0"/>
              <a:t>‹#›</a:t>
            </a:fld>
            <a:endParaRPr lang="en-US"/>
          </a:p>
        </p:txBody>
      </p:sp>
    </p:spTree>
    <p:extLst>
      <p:ext uri="{BB962C8B-B14F-4D97-AF65-F5344CB8AC3E}">
        <p14:creationId xmlns:p14="http://schemas.microsoft.com/office/powerpoint/2010/main" val="2040885089"/>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35275" y="857250"/>
            <a:ext cx="3473450" cy="2314575"/>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CB9C06C-B971-B743-B8FD-FFB9EE4EB2CC}" type="slidenum">
              <a:rPr lang="en-US" smtClean="0"/>
              <a:t>1</a:t>
            </a:fld>
            <a:endParaRPr lang="en-US"/>
          </a:p>
        </p:txBody>
      </p:sp>
    </p:spTree>
    <p:extLst>
      <p:ext uri="{BB962C8B-B14F-4D97-AF65-F5344CB8AC3E}">
        <p14:creationId xmlns:p14="http://schemas.microsoft.com/office/powerpoint/2010/main" val="78756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360A1-4814-F343-89BA-42350DF6A29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3426361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360A1-4814-F343-89BA-42350DF6A29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3409201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360A1-4814-F343-89BA-42350DF6A29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40084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360A1-4814-F343-89BA-42350DF6A29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1948874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tint val="82000"/>
                  </a:schemeClr>
                </a:solidFill>
              </a:defRPr>
            </a:lvl1pPr>
            <a:lvl2pPr marL="1463040" indent="0">
              <a:buNone/>
              <a:defRPr sz="6400">
                <a:solidFill>
                  <a:schemeClr val="tx1">
                    <a:tint val="82000"/>
                  </a:schemeClr>
                </a:solidFill>
              </a:defRPr>
            </a:lvl2pPr>
            <a:lvl3pPr marL="2926080" indent="0">
              <a:buNone/>
              <a:defRPr sz="5760">
                <a:solidFill>
                  <a:schemeClr val="tx1">
                    <a:tint val="82000"/>
                  </a:schemeClr>
                </a:solidFill>
              </a:defRPr>
            </a:lvl3pPr>
            <a:lvl4pPr marL="4389120" indent="0">
              <a:buNone/>
              <a:defRPr sz="5120">
                <a:solidFill>
                  <a:schemeClr val="tx1">
                    <a:tint val="82000"/>
                  </a:schemeClr>
                </a:solidFill>
              </a:defRPr>
            </a:lvl4pPr>
            <a:lvl5pPr marL="5852160" indent="0">
              <a:buNone/>
              <a:defRPr sz="5120">
                <a:solidFill>
                  <a:schemeClr val="tx1">
                    <a:tint val="82000"/>
                  </a:schemeClr>
                </a:solidFill>
              </a:defRPr>
            </a:lvl5pPr>
            <a:lvl6pPr marL="7315200" indent="0">
              <a:buNone/>
              <a:defRPr sz="5120">
                <a:solidFill>
                  <a:schemeClr val="tx1">
                    <a:tint val="82000"/>
                  </a:schemeClr>
                </a:solidFill>
              </a:defRPr>
            </a:lvl6pPr>
            <a:lvl7pPr marL="8778240" indent="0">
              <a:buNone/>
              <a:defRPr sz="5120">
                <a:solidFill>
                  <a:schemeClr val="tx1">
                    <a:tint val="82000"/>
                  </a:schemeClr>
                </a:solidFill>
              </a:defRPr>
            </a:lvl7pPr>
            <a:lvl8pPr marL="10241280" indent="0">
              <a:buNone/>
              <a:defRPr sz="5120">
                <a:solidFill>
                  <a:schemeClr val="tx1">
                    <a:tint val="82000"/>
                  </a:schemeClr>
                </a:solidFill>
              </a:defRPr>
            </a:lvl8pPr>
            <a:lvl9pPr marL="11704320" indent="0">
              <a:buNone/>
              <a:defRPr sz="51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360A1-4814-F343-89BA-42350DF6A29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60417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360A1-4814-F343-89BA-42350DF6A29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426426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360A1-4814-F343-89BA-42350DF6A290}" type="datetimeFigureOut">
              <a:rPr lang="en-US" smtClean="0"/>
              <a:t>3/25/25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364526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360A1-4814-F343-89BA-42350DF6A290}" type="datetimeFigureOut">
              <a:rPr lang="en-US" smtClean="0"/>
              <a:t>3/25/25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197332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360A1-4814-F343-89BA-42350DF6A290}" type="datetimeFigureOut">
              <a:rPr lang="en-US" smtClean="0"/>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170944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B12360A1-4814-F343-89BA-42350DF6A29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227835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B12360A1-4814-F343-89BA-42350DF6A29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A76F2-985A-7F4B-8B28-373F592A385A}" type="slidenum">
              <a:rPr lang="en-US" smtClean="0"/>
              <a:t>‹#›</a:t>
            </a:fld>
            <a:endParaRPr lang="en-US"/>
          </a:p>
        </p:txBody>
      </p:sp>
    </p:spTree>
    <p:extLst>
      <p:ext uri="{BB962C8B-B14F-4D97-AF65-F5344CB8AC3E}">
        <p14:creationId xmlns:p14="http://schemas.microsoft.com/office/powerpoint/2010/main" val="220208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82000"/>
                  </a:schemeClr>
                </a:solidFill>
              </a:defRPr>
            </a:lvl1pPr>
          </a:lstStyle>
          <a:p>
            <a:fld id="{B12360A1-4814-F343-89BA-42350DF6A290}" type="datetimeFigureOut">
              <a:rPr lang="en-US" smtClean="0"/>
              <a:t>3/25/25</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82000"/>
                  </a:schemeClr>
                </a:solidFill>
              </a:defRPr>
            </a:lvl1pPr>
          </a:lstStyle>
          <a:p>
            <a:fld id="{8BCA76F2-985A-7F4B-8B28-373F592A385A}" type="slidenum">
              <a:rPr lang="en-US" smtClean="0"/>
              <a:t>‹#›</a:t>
            </a:fld>
            <a:endParaRPr lang="en-US"/>
          </a:p>
        </p:txBody>
      </p:sp>
    </p:spTree>
    <p:extLst>
      <p:ext uri="{BB962C8B-B14F-4D97-AF65-F5344CB8AC3E}">
        <p14:creationId xmlns:p14="http://schemas.microsoft.com/office/powerpoint/2010/main" val="43603543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doi.org/10.48550/arXiv.2502.21223" TargetMode="Externa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2.xml"/><Relationship Id="rId21" Type="http://schemas.openxmlformats.org/officeDocument/2006/relationships/customXml" Target="../ink/ink2.xml"/><Relationship Id="rId34" Type="http://schemas.openxmlformats.org/officeDocument/2006/relationships/customXml" Target="../ink/ink9.xml"/><Relationship Id="rId42" Type="http://schemas.openxmlformats.org/officeDocument/2006/relationships/image" Target="../media/image25.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2.png"/><Relationship Id="rId29"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emf"/><Relationship Id="rId24" Type="http://schemas.openxmlformats.org/officeDocument/2006/relationships/image" Target="../media/image17.png"/><Relationship Id="rId32" Type="http://schemas.openxmlformats.org/officeDocument/2006/relationships/customXml" Target="../ink/ink8.xml"/><Relationship Id="rId37" Type="http://schemas.openxmlformats.org/officeDocument/2006/relationships/customXml" Target="../ink/ink11.xml"/><Relationship Id="rId40" Type="http://schemas.openxmlformats.org/officeDocument/2006/relationships/image" Target="../media/image24.png"/><Relationship Id="rId45" Type="http://schemas.openxmlformats.org/officeDocument/2006/relationships/customXml" Target="../ink/ink15.xml"/><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customXml" Target="../ink/ink3.xml"/><Relationship Id="rId28" Type="http://schemas.openxmlformats.org/officeDocument/2006/relationships/image" Target="../media/image19.png"/><Relationship Id="rId36" Type="http://schemas.openxmlformats.org/officeDocument/2006/relationships/customXml" Target="../ink/ink10.xml"/><Relationship Id="rId10" Type="http://schemas.openxmlformats.org/officeDocument/2006/relationships/image" Target="../media/image8.png"/><Relationship Id="rId19" Type="http://schemas.openxmlformats.org/officeDocument/2006/relationships/customXml" Target="../ink/ink1.xml"/><Relationship Id="rId31" Type="http://schemas.openxmlformats.org/officeDocument/2006/relationships/customXml" Target="../ink/ink7.xml"/><Relationship Id="rId44"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hyperlink" Target="https://doi.org/10.48550/arXiv.2408.10466" TargetMode="External"/><Relationship Id="rId22" Type="http://schemas.openxmlformats.org/officeDocument/2006/relationships/image" Target="../media/image16.png"/><Relationship Id="rId27" Type="http://schemas.openxmlformats.org/officeDocument/2006/relationships/customXml" Target="../ink/ink5.xml"/><Relationship Id="rId30" Type="http://schemas.openxmlformats.org/officeDocument/2006/relationships/image" Target="../media/image20.png"/><Relationship Id="rId35" Type="http://schemas.openxmlformats.org/officeDocument/2006/relationships/image" Target="../media/image22.png"/><Relationship Id="rId43" Type="http://schemas.openxmlformats.org/officeDocument/2006/relationships/customXml" Target="../ink/ink14.xml"/><Relationship Id="rId8" Type="http://schemas.openxmlformats.org/officeDocument/2006/relationships/image" Target="../media/image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customXml" Target="../ink/ink4.xml"/><Relationship Id="rId33" Type="http://schemas.openxmlformats.org/officeDocument/2006/relationships/image" Target="../media/image21.png"/><Relationship Id="rId38" Type="http://schemas.openxmlformats.org/officeDocument/2006/relationships/image" Target="../media/image23.png"/><Relationship Id="rId46" Type="http://schemas.openxmlformats.org/officeDocument/2006/relationships/image" Target="../media/image27.png"/><Relationship Id="rId20" Type="http://schemas.openxmlformats.org/officeDocument/2006/relationships/image" Target="../media/image15.png"/><Relationship Id="rId41"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8BDA43-E008-B05A-AAF3-712646492E93}"/>
              </a:ext>
            </a:extLst>
          </p:cNvPr>
          <p:cNvSpPr txBox="1"/>
          <p:nvPr/>
        </p:nvSpPr>
        <p:spPr>
          <a:xfrm>
            <a:off x="11212693" y="10512244"/>
            <a:ext cx="9874897" cy="10983119"/>
          </a:xfrm>
          <a:custGeom>
            <a:avLst/>
            <a:gdLst>
              <a:gd name="connsiteX0" fmla="*/ 0 w 9874897"/>
              <a:gd name="connsiteY0" fmla="*/ 0 h 10983119"/>
              <a:gd name="connsiteX1" fmla="*/ 9874897 w 9874897"/>
              <a:gd name="connsiteY1" fmla="*/ 0 h 10983119"/>
              <a:gd name="connsiteX2" fmla="*/ 9874897 w 9874897"/>
              <a:gd name="connsiteY2" fmla="*/ 10983119 h 10983119"/>
              <a:gd name="connsiteX3" fmla="*/ 0 w 9874897"/>
              <a:gd name="connsiteY3" fmla="*/ 10983119 h 10983119"/>
              <a:gd name="connsiteX4" fmla="*/ 0 w 9874897"/>
              <a:gd name="connsiteY4" fmla="*/ 0 h 1098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897" h="10983119" extrusionOk="0">
                <a:moveTo>
                  <a:pt x="0" y="0"/>
                </a:moveTo>
                <a:cubicBezTo>
                  <a:pt x="3887342" y="118645"/>
                  <a:pt x="6521670" y="116012"/>
                  <a:pt x="9874897" y="0"/>
                </a:cubicBezTo>
                <a:cubicBezTo>
                  <a:pt x="9742015" y="1269919"/>
                  <a:pt x="9959848" y="8070122"/>
                  <a:pt x="9874897" y="10983119"/>
                </a:cubicBezTo>
                <a:cubicBezTo>
                  <a:pt x="5483151" y="11117719"/>
                  <a:pt x="2992496" y="10825923"/>
                  <a:pt x="0" y="10983119"/>
                </a:cubicBezTo>
                <a:cubicBezTo>
                  <a:pt x="-20187" y="6400850"/>
                  <a:pt x="-152480" y="2157447"/>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endParaRPr lang="en-US" dirty="0"/>
          </a:p>
        </p:txBody>
      </p:sp>
      <p:sp>
        <p:nvSpPr>
          <p:cNvPr id="1029" name="Rectangle 1028">
            <a:extLst>
              <a:ext uri="{FF2B5EF4-FFF2-40B4-BE49-F238E27FC236}">
                <a16:creationId xmlns:a16="http://schemas.microsoft.com/office/drawing/2014/main" id="{8A4E5A36-A83D-37AF-9BDD-EC4FE7DF6A85}"/>
              </a:ext>
            </a:extLst>
          </p:cNvPr>
          <p:cNvSpPr/>
          <p:nvPr/>
        </p:nvSpPr>
        <p:spPr>
          <a:xfrm>
            <a:off x="0" y="0"/>
            <a:ext cx="32918400" cy="4229100"/>
          </a:xfrm>
          <a:prstGeom prst="rect">
            <a:avLst/>
          </a:prstGeom>
          <a:solidFill>
            <a:srgbClr val="E0E6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highlight>
                <a:srgbClr val="B6C4DD"/>
              </a:highlight>
            </a:endParaRPr>
          </a:p>
        </p:txBody>
      </p:sp>
      <p:sp>
        <p:nvSpPr>
          <p:cNvPr id="7" name="TextBox 6">
            <a:extLst>
              <a:ext uri="{FF2B5EF4-FFF2-40B4-BE49-F238E27FC236}">
                <a16:creationId xmlns:a16="http://schemas.microsoft.com/office/drawing/2014/main" id="{DA70C0C2-4663-B34A-8965-60C7AE30D09A}"/>
              </a:ext>
            </a:extLst>
          </p:cNvPr>
          <p:cNvSpPr txBox="1">
            <a:spLocks noChangeAspect="1"/>
          </p:cNvSpPr>
          <p:nvPr/>
        </p:nvSpPr>
        <p:spPr>
          <a:xfrm>
            <a:off x="5979317" y="-22174"/>
            <a:ext cx="21363710" cy="2554545"/>
          </a:xfrm>
          <a:prstGeom prst="rect">
            <a:avLst/>
          </a:prstGeom>
          <a:noFill/>
        </p:spPr>
        <p:txBody>
          <a:bodyPr wrap="square" rtlCol="0">
            <a:spAutoFit/>
          </a:bodyPr>
          <a:lstStyle/>
          <a:p>
            <a:pPr algn="ctr"/>
            <a:r>
              <a:rPr lang="en-US" sz="8000" b="1" dirty="0">
                <a:latin typeface="Arial" panose="020B0604020202020204" pitchFamily="34" charset="0"/>
                <a:cs typeface="Arial" panose="020B0604020202020204" pitchFamily="34" charset="0"/>
              </a:rPr>
              <a:t>Crystal Characterization for Calorimetry at the Future Circular Collider</a:t>
            </a:r>
          </a:p>
        </p:txBody>
      </p:sp>
      <p:sp>
        <p:nvSpPr>
          <p:cNvPr id="8" name="TextBox 7">
            <a:extLst>
              <a:ext uri="{FF2B5EF4-FFF2-40B4-BE49-F238E27FC236}">
                <a16:creationId xmlns:a16="http://schemas.microsoft.com/office/drawing/2014/main" id="{EE5D1B0F-CAB1-E101-76A1-C05B9EC6B791}"/>
              </a:ext>
            </a:extLst>
          </p:cNvPr>
          <p:cNvSpPr txBox="1"/>
          <p:nvPr/>
        </p:nvSpPr>
        <p:spPr>
          <a:xfrm>
            <a:off x="436519" y="5101687"/>
            <a:ext cx="10310965" cy="6929826"/>
          </a:xfrm>
          <a:custGeom>
            <a:avLst/>
            <a:gdLst>
              <a:gd name="connsiteX0" fmla="*/ 0 w 10310965"/>
              <a:gd name="connsiteY0" fmla="*/ 0 h 6929826"/>
              <a:gd name="connsiteX1" fmla="*/ 10310965 w 10310965"/>
              <a:gd name="connsiteY1" fmla="*/ 0 h 6929826"/>
              <a:gd name="connsiteX2" fmla="*/ 10310965 w 10310965"/>
              <a:gd name="connsiteY2" fmla="*/ 6929826 h 6929826"/>
              <a:gd name="connsiteX3" fmla="*/ 0 w 10310965"/>
              <a:gd name="connsiteY3" fmla="*/ 6929826 h 6929826"/>
              <a:gd name="connsiteX4" fmla="*/ 0 w 10310965"/>
              <a:gd name="connsiteY4" fmla="*/ 0 h 692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0965" h="6929826" extrusionOk="0">
                <a:moveTo>
                  <a:pt x="0" y="0"/>
                </a:moveTo>
                <a:cubicBezTo>
                  <a:pt x="3447193" y="118645"/>
                  <a:pt x="7494124" y="116012"/>
                  <a:pt x="10310965" y="0"/>
                </a:cubicBezTo>
                <a:cubicBezTo>
                  <a:pt x="10178083" y="968483"/>
                  <a:pt x="10395916" y="5519620"/>
                  <a:pt x="10310965" y="6929826"/>
                </a:cubicBezTo>
                <a:cubicBezTo>
                  <a:pt x="8457651" y="7064426"/>
                  <a:pt x="4565563" y="6772630"/>
                  <a:pt x="0" y="6929826"/>
                </a:cubicBezTo>
                <a:cubicBezTo>
                  <a:pt x="-20187" y="3642376"/>
                  <a:pt x="-152480" y="811268"/>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pPr marL="342930" indent="-342930">
              <a:buFont typeface="Wingdings" pitchFamily="2" charset="2"/>
              <a:buChar char="q"/>
            </a:pPr>
            <a:r>
              <a:rPr lang="en-US" sz="2400" dirty="0">
                <a:latin typeface="Times New Roman" panose="02020603050405020304" pitchFamily="18" charset="0"/>
                <a:cs typeface="Times New Roman" panose="02020603050405020304" pitchFamily="18" charset="0"/>
              </a:rPr>
              <a:t> In particle physics, </a:t>
            </a:r>
            <a:r>
              <a:rPr lang="en-US" sz="2400" b="1" dirty="0">
                <a:latin typeface="Times New Roman" panose="02020603050405020304" pitchFamily="18" charset="0"/>
                <a:cs typeface="Times New Roman" panose="02020603050405020304" pitchFamily="18" charset="0"/>
              </a:rPr>
              <a:t>“calorimetry”</a:t>
            </a:r>
            <a:r>
              <a:rPr lang="en-US" sz="2400" dirty="0">
                <a:latin typeface="Times New Roman" panose="02020603050405020304" pitchFamily="18" charset="0"/>
                <a:cs typeface="Times New Roman" panose="02020603050405020304" pitchFamily="18" charset="0"/>
              </a:rPr>
              <a:t> refers to the detection of particles and measurement of their properties by complete absorption of the particle’s energy in a bulk of matter, referred to as a calorimeter</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Future Circular Collider (FCC) is a proposed future collider that would give access to a variety of new physics measurements. Precision measurements of visible energies via calorimeters hence play crucial role in probing physics at very high energy scales.</a:t>
            </a:r>
          </a:p>
          <a:p>
            <a:pPr marL="342930" indent="-342930">
              <a:buFont typeface="Wingdings" pitchFamily="2" charset="2"/>
              <a:buChar char="q"/>
            </a:pPr>
            <a:r>
              <a:rPr lang="en-US" sz="2400" b="1" dirty="0">
                <a:latin typeface="Times New Roman" panose="02020603050405020304" pitchFamily="18" charset="0"/>
                <a:cs typeface="Times New Roman" panose="02020603050405020304" pitchFamily="18" charset="0"/>
              </a:rPr>
              <a:t> Calvision</a:t>
            </a:r>
            <a:r>
              <a:rPr lang="en-US" sz="2400" dirty="0">
                <a:latin typeface="Times New Roman" panose="02020603050405020304" pitchFamily="18" charset="0"/>
                <a:cs typeface="Times New Roman" panose="02020603050405020304" pitchFamily="18" charset="0"/>
              </a:rPr>
              <a:t> is a consortium of universities and Department of Energy laboratories focused on advancing state-of-the-art calorimetric measurements for all types of particles. The program prioritizes the development of homogeneous calorimeters that maximize the use of available information.</a:t>
            </a:r>
          </a:p>
          <a:p>
            <a:pPr marL="342930" indent="-342930">
              <a:buFont typeface="Wingdings" pitchFamily="2" charset="2"/>
              <a:buChar char="q"/>
            </a:pPr>
            <a:r>
              <a:rPr lang="en-US" sz="2400" dirty="0">
                <a:latin typeface="Times New Roman" panose="02020603050405020304" pitchFamily="18" charset="0"/>
                <a:cs typeface="Times New Roman" panose="02020603050405020304" pitchFamily="18" charset="0"/>
              </a:rPr>
              <a:t> Key aspects of this program include, harnessing ‘dual readout’ of scintillation light signals and Cherenkov radiation (special radiation produced when a particle moves faster than the speed of light in that medium), utilizing timing to distinguish, and developing new algorithms to analyze the two signals.</a:t>
            </a:r>
          </a:p>
          <a:p>
            <a:pPr marL="342930" indent="-342930">
              <a:buFont typeface="Wingdings" pitchFamily="2" charset="2"/>
              <a:buChar char="q"/>
            </a:pPr>
            <a:r>
              <a:rPr lang="en-US" sz="2400" dirty="0">
                <a:latin typeface="Times New Roman" panose="02020603050405020304" pitchFamily="18" charset="0"/>
                <a:cs typeface="Times New Roman" panose="02020603050405020304" pitchFamily="18" charset="0"/>
              </a:rPr>
              <a:t> Scintillation is the process where a certain material media emits specific light signals upon absorbing energy from the particle shower produced in the particle collider</a:t>
            </a:r>
          </a:p>
        </p:txBody>
      </p:sp>
      <p:sp>
        <p:nvSpPr>
          <p:cNvPr id="9" name="TextBox 8">
            <a:extLst>
              <a:ext uri="{FF2B5EF4-FFF2-40B4-BE49-F238E27FC236}">
                <a16:creationId xmlns:a16="http://schemas.microsoft.com/office/drawing/2014/main" id="{86BCA807-6F75-D69C-9156-F5EEE9719850}"/>
              </a:ext>
            </a:extLst>
          </p:cNvPr>
          <p:cNvSpPr txBox="1"/>
          <p:nvPr/>
        </p:nvSpPr>
        <p:spPr>
          <a:xfrm>
            <a:off x="495300" y="4278195"/>
            <a:ext cx="287771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p>
        </p:txBody>
      </p:sp>
      <p:sp>
        <p:nvSpPr>
          <p:cNvPr id="10" name="TextBox 9">
            <a:extLst>
              <a:ext uri="{FF2B5EF4-FFF2-40B4-BE49-F238E27FC236}">
                <a16:creationId xmlns:a16="http://schemas.microsoft.com/office/drawing/2014/main" id="{DBD0F413-C92F-1AE9-1959-C93646761395}"/>
              </a:ext>
            </a:extLst>
          </p:cNvPr>
          <p:cNvSpPr txBox="1">
            <a:spLocks noChangeAspect="1"/>
          </p:cNvSpPr>
          <p:nvPr/>
        </p:nvSpPr>
        <p:spPr>
          <a:xfrm>
            <a:off x="6566116" y="2566402"/>
            <a:ext cx="2083518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Bhavya Singhal</a:t>
            </a:r>
            <a:r>
              <a:rPr lang="en-US" sz="3200" b="1"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Shin-Shan Eiko Yu</a:t>
            </a:r>
            <a:r>
              <a:rPr lang="en-US" sz="3200" baseline="30000" dirty="0">
                <a:latin typeface="Arial" panose="020B0604020202020204" pitchFamily="34" charset="0"/>
                <a:cs typeface="Arial" panose="020B0604020202020204" pitchFamily="34" charset="0"/>
              </a:rPr>
              <a:t>1 </a:t>
            </a:r>
            <a:r>
              <a:rPr lang="en-US" sz="3200" dirty="0">
                <a:latin typeface="Arial" panose="020B0604020202020204" pitchFamily="34" charset="0"/>
                <a:cs typeface="Arial" panose="020B0604020202020204" pitchFamily="34" charset="0"/>
              </a:rPr>
              <a:t>,Rachel Bartek</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Aaron Dominguez</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Harvey B. Newman</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Liyuan Zhang</a:t>
            </a:r>
            <a:r>
              <a:rPr lang="en-US" sz="3200" baseline="30000" dirty="0">
                <a:latin typeface="Arial" panose="020B0604020202020204" pitchFamily="34" charset="0"/>
                <a:cs typeface="Arial" panose="020B0604020202020204" pitchFamily="34" charset="0"/>
              </a:rPr>
              <a:t>2</a:t>
            </a:r>
            <a:endParaRPr lang="en-US" sz="32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4215C40-1BC0-AF4C-B68F-07D4E36D6CB8}"/>
              </a:ext>
            </a:extLst>
          </p:cNvPr>
          <p:cNvSpPr txBox="1">
            <a:spLocks noChangeAspect="1"/>
          </p:cNvSpPr>
          <p:nvPr/>
        </p:nvSpPr>
        <p:spPr>
          <a:xfrm>
            <a:off x="12771364" y="3271523"/>
            <a:ext cx="7375672" cy="830997"/>
          </a:xfrm>
          <a:prstGeom prst="rect">
            <a:avLst/>
          </a:prstGeom>
          <a:noFill/>
        </p:spPr>
        <p:txBody>
          <a:bodyPr wrap="none" rtlCol="0">
            <a:spAutoFit/>
          </a:bodyPr>
          <a:lstStyle/>
          <a:p>
            <a:pPr algn="ctr"/>
            <a:r>
              <a:rPr lang="en-US" sz="2400" baseline="30000" dirty="0">
                <a:latin typeface="Arial" panose="020B0604020202020204" pitchFamily="34" charset="0"/>
                <a:cs typeface="Arial" panose="020B0604020202020204" pitchFamily="34" charset="0"/>
              </a:rPr>
              <a:t>1 </a:t>
            </a:r>
            <a:r>
              <a:rPr lang="en-US" sz="2400" dirty="0">
                <a:latin typeface="Arial" panose="020B0604020202020204" pitchFamily="34" charset="0"/>
                <a:cs typeface="Arial" panose="020B0604020202020204" pitchFamily="34" charset="0"/>
              </a:rPr>
              <a:t>The Catholic University of America, Washington DC</a:t>
            </a:r>
          </a:p>
          <a:p>
            <a:pPr algn="ct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California Institute of Technology-Caltech</a:t>
            </a:r>
            <a:endParaRPr lang="en-US" sz="2400" baseline="300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D7A0D16-9E0B-1DE7-E4AF-8DC6EE2E5821}"/>
              </a:ext>
            </a:extLst>
          </p:cNvPr>
          <p:cNvPicPr>
            <a:picLocks noChangeAspect="1"/>
          </p:cNvPicPr>
          <p:nvPr/>
        </p:nvPicPr>
        <p:blipFill>
          <a:blip r:embed="rId3">
            <a:alphaModFix/>
          </a:blip>
          <a:stretch>
            <a:fillRect/>
          </a:stretch>
        </p:blipFill>
        <p:spPr>
          <a:xfrm>
            <a:off x="13472660" y="11748395"/>
            <a:ext cx="5973080" cy="2271852"/>
          </a:xfrm>
          <a:prstGeom prst="rect">
            <a:avLst/>
          </a:prstGeom>
        </p:spPr>
      </p:pic>
      <p:pic>
        <p:nvPicPr>
          <p:cNvPr id="14" name="Picture 13">
            <a:extLst>
              <a:ext uri="{FF2B5EF4-FFF2-40B4-BE49-F238E27FC236}">
                <a16:creationId xmlns:a16="http://schemas.microsoft.com/office/drawing/2014/main" id="{B8E4DE58-C65F-B31A-2297-5AEC8E9C0AB0}"/>
              </a:ext>
            </a:extLst>
          </p:cNvPr>
          <p:cNvPicPr>
            <a:picLocks noChangeAspect="1"/>
          </p:cNvPicPr>
          <p:nvPr/>
        </p:nvPicPr>
        <p:blipFill>
          <a:blip r:embed="rId4"/>
          <a:stretch>
            <a:fillRect/>
          </a:stretch>
        </p:blipFill>
        <p:spPr>
          <a:xfrm>
            <a:off x="11419038" y="14776043"/>
            <a:ext cx="5040162" cy="2271226"/>
          </a:xfrm>
          <a:prstGeom prst="rect">
            <a:avLst/>
          </a:prstGeom>
        </p:spPr>
      </p:pic>
      <p:pic>
        <p:nvPicPr>
          <p:cNvPr id="15" name="Picture 14">
            <a:extLst>
              <a:ext uri="{FF2B5EF4-FFF2-40B4-BE49-F238E27FC236}">
                <a16:creationId xmlns:a16="http://schemas.microsoft.com/office/drawing/2014/main" id="{42445151-F834-913A-392A-333C06203D6B}"/>
              </a:ext>
            </a:extLst>
          </p:cNvPr>
          <p:cNvPicPr>
            <a:picLocks noChangeAspect="1"/>
          </p:cNvPicPr>
          <p:nvPr/>
        </p:nvPicPr>
        <p:blipFill>
          <a:blip r:embed="rId5"/>
          <a:stretch>
            <a:fillRect/>
          </a:stretch>
        </p:blipFill>
        <p:spPr>
          <a:xfrm>
            <a:off x="12048307" y="17928526"/>
            <a:ext cx="2259397" cy="3416600"/>
          </a:xfrm>
          <a:prstGeom prst="rect">
            <a:avLst/>
          </a:prstGeom>
        </p:spPr>
      </p:pic>
      <p:pic>
        <p:nvPicPr>
          <p:cNvPr id="16" name="Picture 15">
            <a:extLst>
              <a:ext uri="{FF2B5EF4-FFF2-40B4-BE49-F238E27FC236}">
                <a16:creationId xmlns:a16="http://schemas.microsoft.com/office/drawing/2014/main" id="{DB827136-6E4F-E534-79D1-9AD468F84F21}"/>
              </a:ext>
            </a:extLst>
          </p:cNvPr>
          <p:cNvPicPr>
            <a:picLocks noChangeAspect="1"/>
          </p:cNvPicPr>
          <p:nvPr/>
        </p:nvPicPr>
        <p:blipFill>
          <a:blip r:embed="rId6"/>
          <a:stretch>
            <a:fillRect/>
          </a:stretch>
        </p:blipFill>
        <p:spPr>
          <a:xfrm>
            <a:off x="14884121" y="17866514"/>
            <a:ext cx="5588280" cy="3628850"/>
          </a:xfrm>
          <a:prstGeom prst="rect">
            <a:avLst/>
          </a:prstGeom>
        </p:spPr>
      </p:pic>
      <p:pic>
        <p:nvPicPr>
          <p:cNvPr id="17" name="Picture 16">
            <a:extLst>
              <a:ext uri="{FF2B5EF4-FFF2-40B4-BE49-F238E27FC236}">
                <a16:creationId xmlns:a16="http://schemas.microsoft.com/office/drawing/2014/main" id="{9D67C512-BBC9-8140-FF66-E2F807802F05}"/>
              </a:ext>
            </a:extLst>
          </p:cNvPr>
          <p:cNvPicPr>
            <a:picLocks noChangeAspect="1"/>
          </p:cNvPicPr>
          <p:nvPr/>
        </p:nvPicPr>
        <p:blipFill>
          <a:blip r:embed="rId7"/>
          <a:stretch>
            <a:fillRect/>
          </a:stretch>
        </p:blipFill>
        <p:spPr>
          <a:xfrm>
            <a:off x="16661172" y="14681552"/>
            <a:ext cx="4045703" cy="2702070"/>
          </a:xfrm>
          <a:prstGeom prst="rect">
            <a:avLst/>
          </a:prstGeom>
          <a:solidFill>
            <a:schemeClr val="accent2"/>
          </a:solidFill>
        </p:spPr>
      </p:pic>
      <p:pic>
        <p:nvPicPr>
          <p:cNvPr id="18" name="Picture 17">
            <a:extLst>
              <a:ext uri="{FF2B5EF4-FFF2-40B4-BE49-F238E27FC236}">
                <a16:creationId xmlns:a16="http://schemas.microsoft.com/office/drawing/2014/main" id="{D1A58DB4-646E-125D-69D7-DAB0ABD5FF41}"/>
              </a:ext>
            </a:extLst>
          </p:cNvPr>
          <p:cNvPicPr>
            <a:picLocks noChangeAspect="1"/>
          </p:cNvPicPr>
          <p:nvPr/>
        </p:nvPicPr>
        <p:blipFill>
          <a:blip r:embed="rId8"/>
          <a:stretch>
            <a:fillRect/>
          </a:stretch>
        </p:blipFill>
        <p:spPr>
          <a:xfrm>
            <a:off x="28001564" y="5634685"/>
            <a:ext cx="4497737" cy="3746909"/>
          </a:xfrm>
          <a:prstGeom prst="rect">
            <a:avLst/>
          </a:prstGeom>
          <a:ln>
            <a:noFill/>
          </a:ln>
        </p:spPr>
      </p:pic>
      <p:pic>
        <p:nvPicPr>
          <p:cNvPr id="19" name="Picture 18">
            <a:extLst>
              <a:ext uri="{FF2B5EF4-FFF2-40B4-BE49-F238E27FC236}">
                <a16:creationId xmlns:a16="http://schemas.microsoft.com/office/drawing/2014/main" id="{FEBE9575-0D4D-EB5D-7980-9E860ECEA253}"/>
              </a:ext>
            </a:extLst>
          </p:cNvPr>
          <p:cNvPicPr>
            <a:picLocks noChangeAspect="1"/>
          </p:cNvPicPr>
          <p:nvPr/>
        </p:nvPicPr>
        <p:blipFill>
          <a:blip r:embed="rId9"/>
          <a:stretch>
            <a:fillRect/>
          </a:stretch>
        </p:blipFill>
        <p:spPr>
          <a:xfrm>
            <a:off x="27335413" y="11057636"/>
            <a:ext cx="5163887" cy="6204354"/>
          </a:xfrm>
          <a:prstGeom prst="rect">
            <a:avLst/>
          </a:prstGeom>
        </p:spPr>
      </p:pic>
      <p:pic>
        <p:nvPicPr>
          <p:cNvPr id="22" name="Picture 21">
            <a:extLst>
              <a:ext uri="{FF2B5EF4-FFF2-40B4-BE49-F238E27FC236}">
                <a16:creationId xmlns:a16="http://schemas.microsoft.com/office/drawing/2014/main" id="{BE55B5A4-674B-D627-6B96-72E569F6F69E}"/>
              </a:ext>
            </a:extLst>
          </p:cNvPr>
          <p:cNvPicPr>
            <a:picLocks noChangeAspect="1"/>
          </p:cNvPicPr>
          <p:nvPr/>
        </p:nvPicPr>
        <p:blipFill>
          <a:blip r:embed="rId10"/>
          <a:stretch>
            <a:fillRect/>
          </a:stretch>
        </p:blipFill>
        <p:spPr>
          <a:xfrm>
            <a:off x="21816921" y="11057635"/>
            <a:ext cx="5355773" cy="2356583"/>
          </a:xfrm>
          <a:prstGeom prst="rect">
            <a:avLst/>
          </a:prstGeom>
          <a:ln w="12700">
            <a:solidFill>
              <a:schemeClr val="tx1"/>
            </a:solidFill>
          </a:ln>
        </p:spPr>
      </p:pic>
      <p:sp>
        <p:nvSpPr>
          <p:cNvPr id="23" name="TextBox 22">
            <a:extLst>
              <a:ext uri="{FF2B5EF4-FFF2-40B4-BE49-F238E27FC236}">
                <a16:creationId xmlns:a16="http://schemas.microsoft.com/office/drawing/2014/main" id="{497EFD97-E908-3787-9014-5AEF022F3B4E}"/>
              </a:ext>
            </a:extLst>
          </p:cNvPr>
          <p:cNvSpPr txBox="1"/>
          <p:nvPr/>
        </p:nvSpPr>
        <p:spPr>
          <a:xfrm rot="16200000">
            <a:off x="21043663" y="11965265"/>
            <a:ext cx="1822935"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Normalized Light Output(au.)</a:t>
            </a:r>
          </a:p>
        </p:txBody>
      </p:sp>
      <p:pic>
        <p:nvPicPr>
          <p:cNvPr id="25" name="Picture 24">
            <a:extLst>
              <a:ext uri="{FF2B5EF4-FFF2-40B4-BE49-F238E27FC236}">
                <a16:creationId xmlns:a16="http://schemas.microsoft.com/office/drawing/2014/main" id="{1A961114-434C-A581-9A9F-2EFC3AD87300}"/>
              </a:ext>
            </a:extLst>
          </p:cNvPr>
          <p:cNvPicPr>
            <a:picLocks noChangeAspect="1"/>
          </p:cNvPicPr>
          <p:nvPr/>
        </p:nvPicPr>
        <p:blipFill>
          <a:blip r:embed="rId11"/>
          <a:srcRect l="5031" t="8829" r="7586" b="15771"/>
          <a:stretch/>
        </p:blipFill>
        <p:spPr>
          <a:xfrm>
            <a:off x="21816921" y="13527609"/>
            <a:ext cx="5355773" cy="3734381"/>
          </a:xfrm>
          <a:prstGeom prst="rect">
            <a:avLst/>
          </a:prstGeom>
          <a:solidFill>
            <a:schemeClr val="bg1"/>
          </a:solidFill>
          <a:ln w="12700">
            <a:solidFill>
              <a:schemeClr val="tx1"/>
            </a:solidFill>
          </a:ln>
        </p:spPr>
      </p:pic>
      <p:pic>
        <p:nvPicPr>
          <p:cNvPr id="27" name="Picture 26">
            <a:extLst>
              <a:ext uri="{FF2B5EF4-FFF2-40B4-BE49-F238E27FC236}">
                <a16:creationId xmlns:a16="http://schemas.microsoft.com/office/drawing/2014/main" id="{EE7A4C83-4E89-233E-3401-8B0B602927CC}"/>
              </a:ext>
            </a:extLst>
          </p:cNvPr>
          <p:cNvPicPr>
            <a:picLocks noChangeAspect="1"/>
          </p:cNvPicPr>
          <p:nvPr/>
        </p:nvPicPr>
        <p:blipFill>
          <a:blip r:embed="rId12"/>
          <a:stretch>
            <a:fillRect/>
          </a:stretch>
        </p:blipFill>
        <p:spPr>
          <a:xfrm>
            <a:off x="21816922" y="5593976"/>
            <a:ext cx="6089250" cy="2569856"/>
          </a:xfrm>
          <a:prstGeom prst="rect">
            <a:avLst/>
          </a:prstGeom>
          <a:ln>
            <a:noFill/>
          </a:ln>
        </p:spPr>
      </p:pic>
      <p:sp>
        <p:nvSpPr>
          <p:cNvPr id="28" name="TextBox 27">
            <a:extLst>
              <a:ext uri="{FF2B5EF4-FFF2-40B4-BE49-F238E27FC236}">
                <a16:creationId xmlns:a16="http://schemas.microsoft.com/office/drawing/2014/main" id="{5B9753A7-2610-E0CC-8742-612A797E2455}"/>
              </a:ext>
            </a:extLst>
          </p:cNvPr>
          <p:cNvSpPr txBox="1"/>
          <p:nvPr/>
        </p:nvSpPr>
        <p:spPr>
          <a:xfrm rot="16200000">
            <a:off x="21035248" y="6437291"/>
            <a:ext cx="1892282" cy="369332"/>
          </a:xfrm>
          <a:prstGeom prst="rect">
            <a:avLst/>
          </a:prstGeom>
          <a:noFill/>
        </p:spPr>
        <p:txBody>
          <a:bodyPr wrap="square" rtlCol="0">
            <a:spAutoFit/>
          </a:bodyPr>
          <a:lstStyle/>
          <a:p>
            <a:r>
              <a:rPr lang="en-US" dirty="0"/>
              <a:t>Transmission %</a:t>
            </a:r>
          </a:p>
        </p:txBody>
      </p:sp>
      <p:sp>
        <p:nvSpPr>
          <p:cNvPr id="31" name="TextBox 30">
            <a:extLst>
              <a:ext uri="{FF2B5EF4-FFF2-40B4-BE49-F238E27FC236}">
                <a16:creationId xmlns:a16="http://schemas.microsoft.com/office/drawing/2014/main" id="{BD0E1285-265E-D271-EB1E-3C92F3C30BA1}"/>
              </a:ext>
            </a:extLst>
          </p:cNvPr>
          <p:cNvSpPr txBox="1"/>
          <p:nvPr/>
        </p:nvSpPr>
        <p:spPr>
          <a:xfrm>
            <a:off x="11260293" y="4322593"/>
            <a:ext cx="310896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Methodology</a:t>
            </a:r>
            <a:endParaRPr lang="en-US" b="1" u="sng" dirty="0">
              <a:ln w="0"/>
              <a:effectLst>
                <a:outerShdw blurRad="38100" dist="19050" dir="2700000" algn="tl" rotWithShape="0">
                  <a:schemeClr val="dk1">
                    <a:alpha val="40000"/>
                  </a:schemeClr>
                </a:outerShdw>
              </a:effectLst>
            </a:endParaRPr>
          </a:p>
        </p:txBody>
      </p:sp>
      <p:sp>
        <p:nvSpPr>
          <p:cNvPr id="32" name="TextBox 31">
            <a:extLst>
              <a:ext uri="{FF2B5EF4-FFF2-40B4-BE49-F238E27FC236}">
                <a16:creationId xmlns:a16="http://schemas.microsoft.com/office/drawing/2014/main" id="{B117C676-AA4E-FBD3-2940-4CE3954AE708}"/>
              </a:ext>
            </a:extLst>
          </p:cNvPr>
          <p:cNvSpPr txBox="1"/>
          <p:nvPr/>
        </p:nvSpPr>
        <p:spPr>
          <a:xfrm>
            <a:off x="21796723" y="4278195"/>
            <a:ext cx="1851789"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Results</a:t>
            </a:r>
          </a:p>
        </p:txBody>
      </p:sp>
      <p:sp>
        <p:nvSpPr>
          <p:cNvPr id="36" name="TextBox 35">
            <a:extLst>
              <a:ext uri="{FF2B5EF4-FFF2-40B4-BE49-F238E27FC236}">
                <a16:creationId xmlns:a16="http://schemas.microsoft.com/office/drawing/2014/main" id="{F9EB2E73-9741-C346-6689-4203989DEE42}"/>
              </a:ext>
            </a:extLst>
          </p:cNvPr>
          <p:cNvSpPr txBox="1"/>
          <p:nvPr/>
        </p:nvSpPr>
        <p:spPr>
          <a:xfrm>
            <a:off x="11271999" y="5180444"/>
            <a:ext cx="9980011" cy="4847481"/>
          </a:xfrm>
          <a:custGeom>
            <a:avLst/>
            <a:gdLst>
              <a:gd name="connsiteX0" fmla="*/ 0 w 9980011"/>
              <a:gd name="connsiteY0" fmla="*/ 0 h 4847481"/>
              <a:gd name="connsiteX1" fmla="*/ 9980011 w 9980011"/>
              <a:gd name="connsiteY1" fmla="*/ 0 h 4847481"/>
              <a:gd name="connsiteX2" fmla="*/ 9980011 w 9980011"/>
              <a:gd name="connsiteY2" fmla="*/ 4847481 h 4847481"/>
              <a:gd name="connsiteX3" fmla="*/ 0 w 9980011"/>
              <a:gd name="connsiteY3" fmla="*/ 4847481 h 4847481"/>
              <a:gd name="connsiteX4" fmla="*/ 0 w 9980011"/>
              <a:gd name="connsiteY4" fmla="*/ 0 h 4847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0011" h="4847481" extrusionOk="0">
                <a:moveTo>
                  <a:pt x="0" y="0"/>
                </a:moveTo>
                <a:cubicBezTo>
                  <a:pt x="2396414" y="-5264"/>
                  <a:pt x="7549862" y="84467"/>
                  <a:pt x="9980011" y="0"/>
                </a:cubicBezTo>
                <a:cubicBezTo>
                  <a:pt x="9851838" y="1614508"/>
                  <a:pt x="10109161" y="4114086"/>
                  <a:pt x="9980011" y="4847481"/>
                </a:cubicBezTo>
                <a:cubicBezTo>
                  <a:pt x="5024282" y="4953801"/>
                  <a:pt x="4289456" y="4839832"/>
                  <a:pt x="0" y="4847481"/>
                </a:cubicBezTo>
                <a:cubicBezTo>
                  <a:pt x="160128" y="3060076"/>
                  <a:pt x="25049" y="2169163"/>
                  <a:pt x="0" y="0"/>
                </a:cubicBezTo>
                <a:close/>
              </a:path>
            </a:pathLst>
          </a:custGeom>
          <a:noFill/>
          <a:ln>
            <a:solidFill>
              <a:schemeClr val="tx1"/>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rtlCol="0">
            <a:spAutoFit/>
          </a:bodyPr>
          <a:lstStyle/>
          <a:p>
            <a:pPr marL="342900" indent="-342900">
              <a:spcAft>
                <a:spcPts val="900"/>
              </a:spcAft>
              <a:buFont typeface="Wingdings" panose="05000000000000000000"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 As part of this initiative, CUA’s high-energy physics group plans to establish a crystal testing facility to characterize candidate crystals to be used in the calorimeter.</a:t>
            </a:r>
          </a:p>
          <a:p>
            <a:pPr marL="342930" indent="-342930">
              <a:spcAft>
                <a:spcPts val="900"/>
              </a:spcAft>
              <a:buFont typeface="Wingdings"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 This classification involves studying the following properties of the crystal:</a:t>
            </a:r>
          </a:p>
          <a:p>
            <a:pPr marL="800167" lvl="1" indent="-342930">
              <a:spcAft>
                <a:spcPts val="900"/>
              </a:spcAft>
              <a:buFont typeface="Wingdings" pitchFamily="2" charset="2"/>
              <a:buChar char="§"/>
            </a:pPr>
            <a:r>
              <a:rPr lang="en-US" sz="2400" dirty="0">
                <a:solidFill>
                  <a:srgbClr val="000000"/>
                </a:solidFill>
                <a:latin typeface="Times New Roman" panose="02020603050405020304" pitchFamily="18" charset="0"/>
                <a:cs typeface="Times New Roman" panose="02020603050405020304" pitchFamily="18" charset="0"/>
              </a:rPr>
              <a:t>Transmission spectrum</a:t>
            </a:r>
          </a:p>
          <a:p>
            <a:pPr marL="800167" lvl="1" indent="-342930">
              <a:spcAft>
                <a:spcPts val="900"/>
              </a:spcAft>
              <a:buFont typeface="Wingdings" pitchFamily="2" charset="2"/>
              <a:buChar char="§"/>
            </a:pPr>
            <a:r>
              <a:rPr lang="en-US" sz="2400" dirty="0">
                <a:solidFill>
                  <a:srgbClr val="000000"/>
                </a:solidFill>
                <a:latin typeface="Times New Roman" panose="02020603050405020304" pitchFamily="18" charset="0"/>
                <a:cs typeface="Times New Roman" panose="02020603050405020304" pitchFamily="18" charset="0"/>
              </a:rPr>
              <a:t>X-ray excited emission spectrum</a:t>
            </a:r>
          </a:p>
          <a:p>
            <a:pPr marL="800167" lvl="1" indent="-342930">
              <a:spcAft>
                <a:spcPts val="900"/>
              </a:spcAft>
              <a:buFont typeface="Wingdings" pitchFamily="2" charset="2"/>
              <a:buChar char="§"/>
            </a:pPr>
            <a:r>
              <a:rPr lang="en-US" sz="2400" dirty="0">
                <a:solidFill>
                  <a:srgbClr val="000000"/>
                </a:solidFill>
                <a:latin typeface="Times New Roman" panose="02020603050405020304" pitchFamily="18" charset="0"/>
                <a:cs typeface="Times New Roman" panose="02020603050405020304" pitchFamily="18" charset="0"/>
              </a:rPr>
              <a:t>Pulse Height Spectra and Light Response Uniformity(LRU)</a:t>
            </a:r>
          </a:p>
          <a:p>
            <a:pPr marL="800167" lvl="1" indent="-342930">
              <a:spcAft>
                <a:spcPts val="900"/>
              </a:spcAft>
              <a:buFont typeface="Wingdings" pitchFamily="2" charset="2"/>
              <a:buChar char="§"/>
            </a:pPr>
            <a:r>
              <a:rPr lang="en-US" sz="2400" dirty="0">
                <a:solidFill>
                  <a:srgbClr val="000000"/>
                </a:solidFill>
                <a:latin typeface="Times New Roman" panose="02020603050405020304" pitchFamily="18" charset="0"/>
                <a:cs typeface="Times New Roman" panose="02020603050405020304" pitchFamily="18" charset="0"/>
              </a:rPr>
              <a:t>Light Output and Decay Time(𝛕) of scintillation</a:t>
            </a:r>
          </a:p>
          <a:p>
            <a:pPr marL="342930" indent="-342930">
              <a:spcAft>
                <a:spcPts val="900"/>
              </a:spcAft>
              <a:buFont typeface="Wingdings"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 Crystal samples of an inorganic scintillator, Bismuth Germanate (Bi</a:t>
            </a:r>
            <a:r>
              <a:rPr lang="en-US" sz="2400" baseline="-25000" dirty="0">
                <a:solidFill>
                  <a:srgbClr val="000000"/>
                </a:solidFill>
                <a:latin typeface="Times New Roman" panose="02020603050405020304" pitchFamily="18" charset="0"/>
                <a:cs typeface="Times New Roman" panose="02020603050405020304" pitchFamily="18" charset="0"/>
              </a:rPr>
              <a:t>4</a:t>
            </a:r>
            <a:r>
              <a:rPr lang="en-US" sz="2400" dirty="0">
                <a:solidFill>
                  <a:srgbClr val="000000"/>
                </a:solidFill>
                <a:latin typeface="Times New Roman" panose="02020603050405020304" pitchFamily="18" charset="0"/>
                <a:cs typeface="Times New Roman" panose="02020603050405020304" pitchFamily="18" charset="0"/>
              </a:rPr>
              <a:t>Ge</a:t>
            </a:r>
            <a:r>
              <a:rPr lang="en-US" sz="2400" baseline="-25000" dirty="0">
                <a:solidFill>
                  <a:srgbClr val="000000"/>
                </a:solidFill>
                <a:latin typeface="Times New Roman" panose="02020603050405020304" pitchFamily="18" charset="0"/>
                <a:cs typeface="Times New Roman" panose="02020603050405020304" pitchFamily="18" charset="0"/>
              </a:rPr>
              <a:t>3</a:t>
            </a:r>
            <a:r>
              <a:rPr lang="en-US" sz="2400" dirty="0">
                <a:solidFill>
                  <a:srgbClr val="000000"/>
                </a:solidFill>
                <a:latin typeface="Times New Roman" panose="02020603050405020304" pitchFamily="18" charset="0"/>
                <a:cs typeface="Times New Roman" panose="02020603050405020304" pitchFamily="18" charset="0"/>
              </a:rPr>
              <a:t>O</a:t>
            </a:r>
            <a:r>
              <a:rPr lang="en-US" sz="2400" baseline="-25000" dirty="0">
                <a:solidFill>
                  <a:srgbClr val="000000"/>
                </a:solidFill>
                <a:latin typeface="Times New Roman" panose="02020603050405020304" pitchFamily="18" charset="0"/>
                <a:cs typeface="Times New Roman" panose="02020603050405020304" pitchFamily="18" charset="0"/>
              </a:rPr>
              <a:t>12</a:t>
            </a:r>
            <a:r>
              <a:rPr lang="en-US" sz="2400" dirty="0">
                <a:solidFill>
                  <a:srgbClr val="000000"/>
                </a:solidFill>
                <a:latin typeface="Times New Roman" panose="02020603050405020304" pitchFamily="18" charset="0"/>
                <a:cs typeface="Times New Roman" panose="02020603050405020304" pitchFamily="18" charset="0"/>
              </a:rPr>
              <a:t>) – BGO were tested in the Crystal HEP lab at Caltech as part of the knowledge transfer to CUA.</a:t>
            </a:r>
          </a:p>
        </p:txBody>
      </p:sp>
      <p:sp>
        <p:nvSpPr>
          <p:cNvPr id="37" name="TextBox 36">
            <a:extLst>
              <a:ext uri="{FF2B5EF4-FFF2-40B4-BE49-F238E27FC236}">
                <a16:creationId xmlns:a16="http://schemas.microsoft.com/office/drawing/2014/main" id="{6F141069-8439-5FF1-4E16-15E6AD939F71}"/>
              </a:ext>
            </a:extLst>
          </p:cNvPr>
          <p:cNvSpPr txBox="1"/>
          <p:nvPr/>
        </p:nvSpPr>
        <p:spPr>
          <a:xfrm>
            <a:off x="570176" y="19031715"/>
            <a:ext cx="2802835" cy="64922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References</a:t>
            </a:r>
          </a:p>
        </p:txBody>
      </p:sp>
      <p:sp>
        <p:nvSpPr>
          <p:cNvPr id="38" name="TextBox 37">
            <a:extLst>
              <a:ext uri="{FF2B5EF4-FFF2-40B4-BE49-F238E27FC236}">
                <a16:creationId xmlns:a16="http://schemas.microsoft.com/office/drawing/2014/main" id="{F958D016-006B-E80C-1E1F-95B6626CD6ED}"/>
              </a:ext>
            </a:extLst>
          </p:cNvPr>
          <p:cNvSpPr txBox="1"/>
          <p:nvPr/>
        </p:nvSpPr>
        <p:spPr>
          <a:xfrm>
            <a:off x="11219817" y="10536484"/>
            <a:ext cx="1769166"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Setups</a:t>
            </a:r>
          </a:p>
        </p:txBody>
      </p:sp>
      <p:sp>
        <p:nvSpPr>
          <p:cNvPr id="39" name="TextBox 38">
            <a:extLst>
              <a:ext uri="{FF2B5EF4-FFF2-40B4-BE49-F238E27FC236}">
                <a16:creationId xmlns:a16="http://schemas.microsoft.com/office/drawing/2014/main" id="{7EBCAE29-24F9-3C51-C22A-F7752A8B932D}"/>
              </a:ext>
            </a:extLst>
          </p:cNvPr>
          <p:cNvSpPr txBox="1"/>
          <p:nvPr/>
        </p:nvSpPr>
        <p:spPr>
          <a:xfrm>
            <a:off x="11219817" y="11139665"/>
            <a:ext cx="3189912" cy="461665"/>
          </a:xfrm>
          <a:prstGeom prst="rect">
            <a:avLst/>
          </a:prstGeom>
          <a:noFill/>
        </p:spPr>
        <p:txBody>
          <a:bodyPr wrap="non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Transmission Spectra</a:t>
            </a:r>
          </a:p>
        </p:txBody>
      </p:sp>
      <p:sp>
        <p:nvSpPr>
          <p:cNvPr id="40" name="TextBox 39">
            <a:extLst>
              <a:ext uri="{FF2B5EF4-FFF2-40B4-BE49-F238E27FC236}">
                <a16:creationId xmlns:a16="http://schemas.microsoft.com/office/drawing/2014/main" id="{FF7B67D3-EA17-2E15-FB8D-933ED1612E0D}"/>
              </a:ext>
            </a:extLst>
          </p:cNvPr>
          <p:cNvSpPr txBox="1"/>
          <p:nvPr/>
        </p:nvSpPr>
        <p:spPr>
          <a:xfrm>
            <a:off x="11219817" y="17373307"/>
            <a:ext cx="8440965" cy="461665"/>
          </a:xfrm>
          <a:prstGeom prst="rect">
            <a:avLst/>
          </a:prstGeom>
          <a:noFill/>
        </p:spPr>
        <p:txBody>
          <a:bodyPr wrap="non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Light Response Uniformity and Time Responsivity- Decay Time</a:t>
            </a:r>
          </a:p>
        </p:txBody>
      </p:sp>
      <p:sp>
        <p:nvSpPr>
          <p:cNvPr id="41" name="TextBox 40">
            <a:extLst>
              <a:ext uri="{FF2B5EF4-FFF2-40B4-BE49-F238E27FC236}">
                <a16:creationId xmlns:a16="http://schemas.microsoft.com/office/drawing/2014/main" id="{195C46B8-1655-FD00-83E0-57D11E111911}"/>
              </a:ext>
            </a:extLst>
          </p:cNvPr>
          <p:cNvSpPr txBox="1"/>
          <p:nvPr/>
        </p:nvSpPr>
        <p:spPr>
          <a:xfrm>
            <a:off x="11219817" y="14191274"/>
            <a:ext cx="5117106" cy="461665"/>
          </a:xfrm>
          <a:prstGeom prst="rect">
            <a:avLst/>
          </a:prstGeom>
          <a:noFill/>
        </p:spPr>
        <p:txBody>
          <a:bodyPr wrap="non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X-Ray Excited Luminescence (XEL)</a:t>
            </a:r>
          </a:p>
        </p:txBody>
      </p:sp>
      <p:sp>
        <p:nvSpPr>
          <p:cNvPr id="43" name="TextBox 42">
            <a:extLst>
              <a:ext uri="{FF2B5EF4-FFF2-40B4-BE49-F238E27FC236}">
                <a16:creationId xmlns:a16="http://schemas.microsoft.com/office/drawing/2014/main" id="{A858996F-66B8-F8E3-D837-FD33801EBB7E}"/>
              </a:ext>
            </a:extLst>
          </p:cNvPr>
          <p:cNvSpPr txBox="1"/>
          <p:nvPr/>
        </p:nvSpPr>
        <p:spPr>
          <a:xfrm>
            <a:off x="21796723" y="4923683"/>
            <a:ext cx="6909327" cy="461665"/>
          </a:xfrm>
          <a:prstGeom prst="rect">
            <a:avLst/>
          </a:prstGeom>
          <a:noFill/>
        </p:spPr>
        <p:txBody>
          <a:bodyPr wrap="non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Transmission Spectra, XEL and Attenuation Length</a:t>
            </a:r>
          </a:p>
        </p:txBody>
      </p:sp>
      <p:sp>
        <p:nvSpPr>
          <p:cNvPr id="44" name="TextBox 43">
            <a:extLst>
              <a:ext uri="{FF2B5EF4-FFF2-40B4-BE49-F238E27FC236}">
                <a16:creationId xmlns:a16="http://schemas.microsoft.com/office/drawing/2014/main" id="{46D4D862-9534-3D2D-AFAA-57E5D61651C5}"/>
              </a:ext>
            </a:extLst>
          </p:cNvPr>
          <p:cNvSpPr txBox="1"/>
          <p:nvPr/>
        </p:nvSpPr>
        <p:spPr>
          <a:xfrm>
            <a:off x="21816921" y="10490959"/>
            <a:ext cx="3976986" cy="461665"/>
          </a:xfrm>
          <a:prstGeom prst="rect">
            <a:avLst/>
          </a:prstGeom>
          <a:noFill/>
        </p:spPr>
        <p:txBody>
          <a:bodyPr wrap="non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LRU, Time Decay and PHS</a:t>
            </a:r>
          </a:p>
        </p:txBody>
      </p:sp>
      <p:sp>
        <p:nvSpPr>
          <p:cNvPr id="45" name="TextBox 44">
            <a:extLst>
              <a:ext uri="{FF2B5EF4-FFF2-40B4-BE49-F238E27FC236}">
                <a16:creationId xmlns:a16="http://schemas.microsoft.com/office/drawing/2014/main" id="{25DB6568-E352-DB01-48B8-0DBFE17A667E}"/>
              </a:ext>
            </a:extLst>
          </p:cNvPr>
          <p:cNvSpPr txBox="1"/>
          <p:nvPr/>
        </p:nvSpPr>
        <p:spPr>
          <a:xfrm>
            <a:off x="21796723" y="17612655"/>
            <a:ext cx="773163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Discussions and Future Plans</a:t>
            </a:r>
          </a:p>
        </p:txBody>
      </p:sp>
      <p:sp>
        <p:nvSpPr>
          <p:cNvPr id="46" name="TextBox 45">
            <a:extLst>
              <a:ext uri="{FF2B5EF4-FFF2-40B4-BE49-F238E27FC236}">
                <a16:creationId xmlns:a16="http://schemas.microsoft.com/office/drawing/2014/main" id="{593BDF67-62C4-706F-FD6F-ECB0BE18ACE7}"/>
              </a:ext>
            </a:extLst>
          </p:cNvPr>
          <p:cNvSpPr txBox="1"/>
          <p:nvPr/>
        </p:nvSpPr>
        <p:spPr>
          <a:xfrm>
            <a:off x="28001564" y="9381594"/>
            <a:ext cx="4397352" cy="646331"/>
          </a:xfrm>
          <a:prstGeom prst="rect">
            <a:avLst/>
          </a:prstGeom>
          <a:noFill/>
        </p:spPr>
        <p:txBody>
          <a:bodyPr wrap="square" rtlCol="0">
            <a:spAutoFit/>
          </a:bodyPr>
          <a:lstStyle/>
          <a:p>
            <a:pPr marL="285773" indent="-285773">
              <a:buFont typeface="Wingdings" pitchFamily="2" charset="2"/>
              <a:buChar char="Ø"/>
            </a:pPr>
            <a:r>
              <a:rPr lang="en-US" dirty="0">
                <a:latin typeface="Times New Roman" panose="02020603050405020304" pitchFamily="18" charset="0"/>
                <a:cs typeface="Times New Roman" panose="02020603050405020304" pitchFamily="18" charset="0"/>
              </a:rPr>
              <a:t>Shows uniformity across the different crystal samples</a:t>
            </a:r>
          </a:p>
        </p:txBody>
      </p:sp>
      <p:sp>
        <p:nvSpPr>
          <p:cNvPr id="47" name="TextBox 46">
            <a:extLst>
              <a:ext uri="{FF2B5EF4-FFF2-40B4-BE49-F238E27FC236}">
                <a16:creationId xmlns:a16="http://schemas.microsoft.com/office/drawing/2014/main" id="{496B3DB0-8847-B4A3-D334-86EDC95F63BB}"/>
              </a:ext>
            </a:extLst>
          </p:cNvPr>
          <p:cNvSpPr txBox="1"/>
          <p:nvPr/>
        </p:nvSpPr>
        <p:spPr>
          <a:xfrm>
            <a:off x="21796723" y="18452825"/>
            <a:ext cx="10685158" cy="3046988"/>
          </a:xfrm>
          <a:custGeom>
            <a:avLst/>
            <a:gdLst>
              <a:gd name="connsiteX0" fmla="*/ 0 w 10685158"/>
              <a:gd name="connsiteY0" fmla="*/ 0 h 3046988"/>
              <a:gd name="connsiteX1" fmla="*/ 10685158 w 10685158"/>
              <a:gd name="connsiteY1" fmla="*/ 0 h 3046988"/>
              <a:gd name="connsiteX2" fmla="*/ 10685158 w 10685158"/>
              <a:gd name="connsiteY2" fmla="*/ 3046988 h 3046988"/>
              <a:gd name="connsiteX3" fmla="*/ 0 w 10685158"/>
              <a:gd name="connsiteY3" fmla="*/ 3046988 h 3046988"/>
              <a:gd name="connsiteX4" fmla="*/ 0 w 10685158"/>
              <a:gd name="connsiteY4" fmla="*/ 0 h 304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5158" h="3046988" extrusionOk="0">
                <a:moveTo>
                  <a:pt x="0" y="0"/>
                </a:moveTo>
                <a:cubicBezTo>
                  <a:pt x="1713049" y="-109404"/>
                  <a:pt x="6729979" y="-69256"/>
                  <a:pt x="10685158" y="0"/>
                </a:cubicBezTo>
                <a:cubicBezTo>
                  <a:pt x="10668463" y="566063"/>
                  <a:pt x="10762587" y="2132986"/>
                  <a:pt x="10685158" y="3046988"/>
                </a:cubicBezTo>
                <a:cubicBezTo>
                  <a:pt x="9597108" y="3097908"/>
                  <a:pt x="3048339" y="2972298"/>
                  <a:pt x="0" y="3046988"/>
                </a:cubicBezTo>
                <a:cubicBezTo>
                  <a:pt x="127317" y="2183827"/>
                  <a:pt x="-72729" y="765887"/>
                  <a:pt x="0" y="0"/>
                </a:cubicBezTo>
                <a:close/>
              </a:path>
            </a:pathLst>
          </a:custGeom>
          <a:noFill/>
          <a:ln>
            <a:solidFill>
              <a:schemeClr val="tx1"/>
            </a:solidFill>
            <a:extLst>
              <a:ext uri="{C807C97D-BFC1-408E-A445-0C87EB9F89A2}">
                <ask:lineSketchStyleProps xmlns:ask="http://schemas.microsoft.com/office/drawing/2018/sketchyshapes" sd="4266498984">
                  <a:prstGeom prst="rect">
                    <a:avLst/>
                  </a:prstGeom>
                  <ask:type>
                    <ask:lineSketchCurved/>
                  </ask:type>
                </ask:lineSketchStyleProps>
              </a:ext>
            </a:extLst>
          </a:ln>
        </p:spPr>
        <p:txBody>
          <a:bodyPr wrap="square" rtlCol="0">
            <a:spAutoFit/>
          </a:bodyPr>
          <a:lstStyle/>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Successful testing of 20 good quality BGO crystals was done with</a:t>
            </a:r>
          </a:p>
          <a:p>
            <a:pPr marL="800167" lvl="1" indent="-342930">
              <a:buFont typeface="Wingdings" pitchFamily="2" charset="2"/>
              <a:buChar char="§"/>
            </a:pPr>
            <a:r>
              <a:rPr lang="en-US" sz="2400" dirty="0">
                <a:latin typeface="Times New Roman" panose="02020603050405020304" pitchFamily="18" charset="0"/>
                <a:cs typeface="Times New Roman" panose="02020603050405020304" pitchFamily="18" charset="0"/>
              </a:rPr>
              <a:t>Scintillation peak(~480nm) measured by XEL spectrum</a:t>
            </a:r>
          </a:p>
          <a:p>
            <a:pPr marL="800167" lvl="1" indent="-342930">
              <a:buFont typeface="Wingdings" pitchFamily="2" charset="2"/>
              <a:buChar char="§"/>
            </a:pPr>
            <a:r>
              <a:rPr lang="en-US" sz="2400" dirty="0">
                <a:latin typeface="Times New Roman" panose="02020603050405020304" pitchFamily="18" charset="0"/>
                <a:cs typeface="Times New Roman" panose="02020603050405020304" pitchFamily="18" charset="0"/>
              </a:rPr>
              <a:t>High EWLT and low RMS values for LRU along with theoretically accurate decay time ensures the quality of crystals.</a:t>
            </a:r>
          </a:p>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These crystals will be sent to the test beam at DESY for the crystal matrix tests</a:t>
            </a:r>
          </a:p>
          <a:p>
            <a:pPr marL="285773" indent="-285773">
              <a:buFont typeface="Wingdings" pitchFamily="2" charset="2"/>
              <a:buChar char="q"/>
            </a:pPr>
            <a:r>
              <a:rPr lang="en-US" sz="2400" dirty="0">
                <a:latin typeface="Times New Roman" panose="02020603050405020304" pitchFamily="18" charset="0"/>
                <a:cs typeface="Times New Roman" panose="02020603050405020304" pitchFamily="18" charset="0"/>
              </a:rPr>
              <a:t> We plan to test different scintillators samples and characterize them based on the properties studied to determine the scintillators best suited for dual readout calorimetry</a:t>
            </a:r>
          </a:p>
        </p:txBody>
      </p:sp>
      <p:sp>
        <p:nvSpPr>
          <p:cNvPr id="48" name="TextBox 47">
            <a:extLst>
              <a:ext uri="{FF2B5EF4-FFF2-40B4-BE49-F238E27FC236}">
                <a16:creationId xmlns:a16="http://schemas.microsoft.com/office/drawing/2014/main" id="{9F41999D-B8FF-B2EE-251D-4FF312CD8440}"/>
              </a:ext>
            </a:extLst>
          </p:cNvPr>
          <p:cNvSpPr txBox="1"/>
          <p:nvPr/>
        </p:nvSpPr>
        <p:spPr>
          <a:xfrm>
            <a:off x="436519" y="19930153"/>
            <a:ext cx="10058400" cy="1569660"/>
          </a:xfrm>
          <a:custGeom>
            <a:avLst/>
            <a:gdLst>
              <a:gd name="connsiteX0" fmla="*/ 0 w 10058400"/>
              <a:gd name="connsiteY0" fmla="*/ 0 h 1569660"/>
              <a:gd name="connsiteX1" fmla="*/ 10058400 w 10058400"/>
              <a:gd name="connsiteY1" fmla="*/ 0 h 1569660"/>
              <a:gd name="connsiteX2" fmla="*/ 10058400 w 10058400"/>
              <a:gd name="connsiteY2" fmla="*/ 1569660 h 1569660"/>
              <a:gd name="connsiteX3" fmla="*/ 0 w 10058400"/>
              <a:gd name="connsiteY3" fmla="*/ 1569660 h 1569660"/>
              <a:gd name="connsiteX4" fmla="*/ 0 w 10058400"/>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1569660" extrusionOk="0">
                <a:moveTo>
                  <a:pt x="0" y="0"/>
                </a:moveTo>
                <a:cubicBezTo>
                  <a:pt x="3175836" y="-42219"/>
                  <a:pt x="5257797" y="63140"/>
                  <a:pt x="10058400" y="0"/>
                </a:cubicBezTo>
                <a:cubicBezTo>
                  <a:pt x="10188240" y="347316"/>
                  <a:pt x="10086376" y="1339722"/>
                  <a:pt x="10058400" y="1569660"/>
                </a:cubicBezTo>
                <a:cubicBezTo>
                  <a:pt x="7823885" y="1663315"/>
                  <a:pt x="2853093" y="1503858"/>
                  <a:pt x="0" y="1569660"/>
                </a:cubicBezTo>
                <a:cubicBezTo>
                  <a:pt x="-89356" y="855953"/>
                  <a:pt x="33292" y="260285"/>
                  <a:pt x="0" y="0"/>
                </a:cubicBezTo>
                <a:close/>
              </a:path>
            </a:pathLst>
          </a:custGeom>
          <a:noFill/>
          <a:ln>
            <a:solidFill>
              <a:schemeClr val="tx1"/>
            </a:solidFill>
            <a:extLst>
              <a:ext uri="{C807C97D-BFC1-408E-A445-0C87EB9F89A2}">
                <ask:lineSketchStyleProps xmlns:ask="http://schemas.microsoft.com/office/drawing/2018/sketchyshapes" sd="879248734">
                  <a:prstGeom prst="rect">
                    <a:avLst/>
                  </a:prstGeom>
                  <ask:type>
                    <ask:lineSketchCurved/>
                  </ask:type>
                </ask:lineSketchStyleProps>
              </a:ext>
            </a:extLst>
          </a:ln>
        </p:spPr>
        <p:txBody>
          <a:bodyPr wrap="square" rtlCol="0">
            <a:spAutoFit/>
          </a:bodyPr>
          <a:lstStyle/>
          <a:p>
            <a:pPr marL="457239" indent="-457239">
              <a:buFont typeface="+mj-lt"/>
              <a:buAutoNum type="arabicPeriod"/>
            </a:pPr>
            <a:r>
              <a:rPr lang="en-US" sz="2400" dirty="0">
                <a:latin typeface="Times New Roman" panose="02020603050405020304" pitchFamily="18" charset="0"/>
                <a:cs typeface="Times New Roman" panose="02020603050405020304" pitchFamily="18" charset="0"/>
              </a:rPr>
              <a:t>Ren-yuan Zhu 2009 J. Phys.: Conf. Ser. 160 012017</a:t>
            </a:r>
            <a:endParaRPr lang="en-US" sz="2400" dirty="0"/>
          </a:p>
          <a:p>
            <a:pPr marL="457239" indent="-457239">
              <a:buFont typeface="+mj-lt"/>
              <a:buAutoNum type="arabicPeriod"/>
            </a:pPr>
            <a:r>
              <a:rPr lang="en-US" sz="2400" dirty="0">
                <a:latin typeface="Times New Roman" panose="02020603050405020304" pitchFamily="18" charset="0"/>
                <a:cs typeface="Times New Roman" panose="02020603050405020304" pitchFamily="18" charset="0"/>
                <a:hlinkClick r:id="rId13"/>
              </a:rPr>
              <a:t>https://doi.org/10.48550/arXiv.2502.21223</a:t>
            </a:r>
            <a:endParaRPr lang="en-US" sz="2400" dirty="0">
              <a:latin typeface="Times New Roman" panose="02020603050405020304" pitchFamily="18" charset="0"/>
              <a:cs typeface="Times New Roman" panose="02020603050405020304" pitchFamily="18" charset="0"/>
            </a:endParaRPr>
          </a:p>
          <a:p>
            <a:pPr marL="457239" indent="-457239">
              <a:buFont typeface="+mj-lt"/>
              <a:buAutoNum type="arabicPeriod"/>
            </a:pPr>
            <a:r>
              <a:rPr lang="en-US" sz="2400" dirty="0">
                <a:latin typeface="Times New Roman" panose="02020603050405020304" pitchFamily="18" charset="0"/>
                <a:cs typeface="Times New Roman" panose="02020603050405020304" pitchFamily="18" charset="0"/>
                <a:hlinkClick r:id="rId14"/>
              </a:rPr>
              <a:t>https://doi.org/10.48550/arXiv.2408.10466</a:t>
            </a:r>
            <a:endParaRPr lang="en-US" sz="2400" dirty="0">
              <a:latin typeface="Times New Roman" panose="02020603050405020304" pitchFamily="18" charset="0"/>
              <a:cs typeface="Times New Roman" panose="02020603050405020304" pitchFamily="18" charset="0"/>
            </a:endParaRPr>
          </a:p>
          <a:p>
            <a:pPr marL="457239" indent="-457239">
              <a:buFont typeface="+mj-lt"/>
              <a:buAutoNum type="arabicPeriod"/>
            </a:pPr>
            <a:r>
              <a:rPr lang="en-US" sz="2400" dirty="0">
                <a:latin typeface="Times New Roman" panose="02020603050405020304" pitchFamily="18" charset="0"/>
                <a:cs typeface="Times New Roman" panose="02020603050405020304" pitchFamily="18" charset="0"/>
              </a:rPr>
              <a:t>https://home.cern/</a:t>
            </a:r>
          </a:p>
        </p:txBody>
      </p:sp>
      <p:cxnSp>
        <p:nvCxnSpPr>
          <p:cNvPr id="61" name="Straight Connector 60">
            <a:extLst>
              <a:ext uri="{FF2B5EF4-FFF2-40B4-BE49-F238E27FC236}">
                <a16:creationId xmlns:a16="http://schemas.microsoft.com/office/drawing/2014/main" id="{11743509-89E7-00F6-061E-057EE88F1FC5}"/>
              </a:ext>
            </a:extLst>
          </p:cNvPr>
          <p:cNvCxnSpPr>
            <a:cxnSpLocks/>
          </p:cNvCxnSpPr>
          <p:nvPr/>
        </p:nvCxnSpPr>
        <p:spPr>
          <a:xfrm>
            <a:off x="-58926" y="4229100"/>
            <a:ext cx="33045400" cy="0"/>
          </a:xfrm>
          <a:prstGeom prst="line">
            <a:avLst/>
          </a:prstGeom>
        </p:spPr>
        <p:style>
          <a:lnRef idx="3">
            <a:schemeClr val="dk1"/>
          </a:lnRef>
          <a:fillRef idx="0">
            <a:schemeClr val="dk1"/>
          </a:fillRef>
          <a:effectRef idx="2">
            <a:schemeClr val="dk1"/>
          </a:effectRef>
          <a:fontRef idx="minor">
            <a:schemeClr val="tx1"/>
          </a:fontRef>
        </p:style>
      </p:cxnSp>
      <p:pic>
        <p:nvPicPr>
          <p:cNvPr id="1040" name="Picture 16" descr="Graphic showing the location of the two colliders and the relative size and depths of the two with the LHC 80m deep and about 27km long and the FCC about 200m deep and 90km long">
            <a:extLst>
              <a:ext uri="{FF2B5EF4-FFF2-40B4-BE49-F238E27FC236}">
                <a16:creationId xmlns:a16="http://schemas.microsoft.com/office/drawing/2014/main" id="{DC5C8EB3-C926-8762-97F9-740C060D72D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664" b="52995"/>
          <a:stretch/>
        </p:blipFill>
        <p:spPr bwMode="auto">
          <a:xfrm>
            <a:off x="479410" y="12442513"/>
            <a:ext cx="10058400" cy="6339987"/>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B234058F-3018-9FC6-8197-754520A5C530}"/>
              </a:ext>
            </a:extLst>
          </p:cNvPr>
          <p:cNvPicPr>
            <a:picLocks noChangeAspect="1"/>
          </p:cNvPicPr>
          <p:nvPr/>
        </p:nvPicPr>
        <p:blipFill>
          <a:blip r:embed="rId16"/>
          <a:stretch>
            <a:fillRect/>
          </a:stretch>
        </p:blipFill>
        <p:spPr>
          <a:xfrm>
            <a:off x="21955245" y="7947665"/>
            <a:ext cx="5950927" cy="2408411"/>
          </a:xfrm>
          <a:prstGeom prst="rect">
            <a:avLst/>
          </a:prstGeom>
        </p:spPr>
      </p:pic>
      <p:pic>
        <p:nvPicPr>
          <p:cNvPr id="1026" name="Picture 2">
            <a:extLst>
              <a:ext uri="{FF2B5EF4-FFF2-40B4-BE49-F238E27FC236}">
                <a16:creationId xmlns:a16="http://schemas.microsoft.com/office/drawing/2014/main" id="{F8E4C722-255E-4631-900B-D746E02D1A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604" y="300205"/>
            <a:ext cx="5484589" cy="34328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035DC07-6569-4E3F-B430-1A48C2502AF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47159" y="-302976"/>
            <a:ext cx="5644714" cy="242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246657-50C7-269F-F6D9-5FC8899572B7}"/>
              </a:ext>
            </a:extLst>
          </p:cNvPr>
          <p:cNvSpPr txBox="1"/>
          <p:nvPr/>
        </p:nvSpPr>
        <p:spPr>
          <a:xfrm>
            <a:off x="21721529" y="5490285"/>
            <a:ext cx="6280036" cy="4888107"/>
          </a:xfrm>
          <a:prstGeom prst="rect">
            <a:avLst/>
          </a:prstGeom>
          <a:noFill/>
          <a:ln w="19050">
            <a:solidFill>
              <a:schemeClr val="tx1"/>
            </a:solidFill>
          </a:ln>
        </p:spPr>
        <p:txBody>
          <a:bodyPr wrap="square" rtlCol="0">
            <a:spAutoFit/>
          </a:bodyPr>
          <a:lstStyle/>
          <a:p>
            <a:endParaRPr lang="en-US" dirty="0"/>
          </a:p>
        </p:txBody>
      </p:sp>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32B71788-1AB2-A022-1E9B-27457CD837AC}"/>
                  </a:ext>
                </a:extLst>
              </p14:cNvPr>
              <p14:cNvContentPartPr/>
              <p14:nvPr/>
            </p14:nvContentPartPr>
            <p14:xfrm>
              <a:off x="19017062" y="14873904"/>
              <a:ext cx="66240" cy="17640"/>
            </p14:xfrm>
          </p:contentPart>
        </mc:Choice>
        <mc:Fallback>
          <p:pic>
            <p:nvPicPr>
              <p:cNvPr id="11" name="Ink 10">
                <a:extLst>
                  <a:ext uri="{FF2B5EF4-FFF2-40B4-BE49-F238E27FC236}">
                    <a16:creationId xmlns:a16="http://schemas.microsoft.com/office/drawing/2014/main" id="{32B71788-1AB2-A022-1E9B-27457CD837AC}"/>
                  </a:ext>
                </a:extLst>
              </p:cNvPr>
              <p:cNvPicPr/>
              <p:nvPr/>
            </p:nvPicPr>
            <p:blipFill>
              <a:blip r:embed="rId20"/>
              <a:stretch>
                <a:fillRect/>
              </a:stretch>
            </p:blipFill>
            <p:spPr>
              <a:xfrm>
                <a:off x="19012742" y="14869584"/>
                <a:ext cx="748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8C8B5C5E-3086-C7CD-EE6A-9C90054B6877}"/>
                  </a:ext>
                </a:extLst>
              </p14:cNvPr>
              <p14:cNvContentPartPr/>
              <p14:nvPr/>
            </p14:nvContentPartPr>
            <p14:xfrm>
              <a:off x="19068542" y="14889384"/>
              <a:ext cx="3240" cy="16920"/>
            </p14:xfrm>
          </p:contentPart>
        </mc:Choice>
        <mc:Fallback>
          <p:pic>
            <p:nvPicPr>
              <p:cNvPr id="29" name="Ink 28">
                <a:extLst>
                  <a:ext uri="{FF2B5EF4-FFF2-40B4-BE49-F238E27FC236}">
                    <a16:creationId xmlns:a16="http://schemas.microsoft.com/office/drawing/2014/main" id="{8C8B5C5E-3086-C7CD-EE6A-9C90054B6877}"/>
                  </a:ext>
                </a:extLst>
              </p:cNvPr>
              <p:cNvPicPr/>
              <p:nvPr/>
            </p:nvPicPr>
            <p:blipFill>
              <a:blip r:embed="rId22"/>
              <a:stretch>
                <a:fillRect/>
              </a:stretch>
            </p:blipFill>
            <p:spPr>
              <a:xfrm>
                <a:off x="19064222" y="14885064"/>
                <a:ext cx="11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3" name="Ink 32">
                <a:extLst>
                  <a:ext uri="{FF2B5EF4-FFF2-40B4-BE49-F238E27FC236}">
                    <a16:creationId xmlns:a16="http://schemas.microsoft.com/office/drawing/2014/main" id="{43626F65-E519-25D7-238F-BDFE08C59246}"/>
                  </a:ext>
                </a:extLst>
              </p14:cNvPr>
              <p14:cNvContentPartPr/>
              <p14:nvPr/>
            </p14:nvContentPartPr>
            <p14:xfrm>
              <a:off x="19125782" y="14875344"/>
              <a:ext cx="273960" cy="25200"/>
            </p14:xfrm>
          </p:contentPart>
        </mc:Choice>
        <mc:Fallback>
          <p:pic>
            <p:nvPicPr>
              <p:cNvPr id="33" name="Ink 32">
                <a:extLst>
                  <a:ext uri="{FF2B5EF4-FFF2-40B4-BE49-F238E27FC236}">
                    <a16:creationId xmlns:a16="http://schemas.microsoft.com/office/drawing/2014/main" id="{43626F65-E519-25D7-238F-BDFE08C59246}"/>
                  </a:ext>
                </a:extLst>
              </p:cNvPr>
              <p:cNvPicPr/>
              <p:nvPr/>
            </p:nvPicPr>
            <p:blipFill>
              <a:blip r:embed="rId24"/>
              <a:stretch>
                <a:fillRect/>
              </a:stretch>
            </p:blipFill>
            <p:spPr>
              <a:xfrm>
                <a:off x="19119662" y="14869224"/>
                <a:ext cx="286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Ink 34">
                <a:extLst>
                  <a:ext uri="{FF2B5EF4-FFF2-40B4-BE49-F238E27FC236}">
                    <a16:creationId xmlns:a16="http://schemas.microsoft.com/office/drawing/2014/main" id="{4628F401-B12A-5363-993A-ACF2FCA1EFE0}"/>
                  </a:ext>
                </a:extLst>
              </p14:cNvPr>
              <p14:cNvContentPartPr/>
              <p14:nvPr/>
            </p14:nvContentPartPr>
            <p14:xfrm>
              <a:off x="19180836" y="14875923"/>
              <a:ext cx="135360" cy="15480"/>
            </p14:xfrm>
          </p:contentPart>
        </mc:Choice>
        <mc:Fallback>
          <p:pic>
            <p:nvPicPr>
              <p:cNvPr id="35" name="Ink 34">
                <a:extLst>
                  <a:ext uri="{FF2B5EF4-FFF2-40B4-BE49-F238E27FC236}">
                    <a16:creationId xmlns:a16="http://schemas.microsoft.com/office/drawing/2014/main" id="{4628F401-B12A-5363-993A-ACF2FCA1EFE0}"/>
                  </a:ext>
                </a:extLst>
              </p:cNvPr>
              <p:cNvPicPr/>
              <p:nvPr/>
            </p:nvPicPr>
            <p:blipFill>
              <a:blip r:embed="rId26"/>
              <a:stretch>
                <a:fillRect/>
              </a:stretch>
            </p:blipFill>
            <p:spPr>
              <a:xfrm>
                <a:off x="19174716" y="14869803"/>
                <a:ext cx="147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2" name="Ink 41">
                <a:extLst>
                  <a:ext uri="{FF2B5EF4-FFF2-40B4-BE49-F238E27FC236}">
                    <a16:creationId xmlns:a16="http://schemas.microsoft.com/office/drawing/2014/main" id="{D4CCB7DF-6A0C-20FE-795B-E17B7D83490A}"/>
                  </a:ext>
                </a:extLst>
              </p14:cNvPr>
              <p14:cNvContentPartPr/>
              <p14:nvPr/>
            </p14:nvContentPartPr>
            <p14:xfrm>
              <a:off x="19078596" y="14874123"/>
              <a:ext cx="360" cy="4320"/>
            </p14:xfrm>
          </p:contentPart>
        </mc:Choice>
        <mc:Fallback>
          <p:pic>
            <p:nvPicPr>
              <p:cNvPr id="42" name="Ink 41">
                <a:extLst>
                  <a:ext uri="{FF2B5EF4-FFF2-40B4-BE49-F238E27FC236}">
                    <a16:creationId xmlns:a16="http://schemas.microsoft.com/office/drawing/2014/main" id="{D4CCB7DF-6A0C-20FE-795B-E17B7D83490A}"/>
                  </a:ext>
                </a:extLst>
              </p:cNvPr>
              <p:cNvPicPr/>
              <p:nvPr/>
            </p:nvPicPr>
            <p:blipFill>
              <a:blip r:embed="rId28"/>
              <a:stretch>
                <a:fillRect/>
              </a:stretch>
            </p:blipFill>
            <p:spPr>
              <a:xfrm>
                <a:off x="19072476" y="14868003"/>
                <a:ext cx="12600" cy="16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9" name="Ink 48">
                <a:extLst>
                  <a:ext uri="{FF2B5EF4-FFF2-40B4-BE49-F238E27FC236}">
                    <a16:creationId xmlns:a16="http://schemas.microsoft.com/office/drawing/2014/main" id="{C9553F6E-E489-E033-B9F0-5C9DDF9969DA}"/>
                  </a:ext>
                </a:extLst>
              </p14:cNvPr>
              <p14:cNvContentPartPr/>
              <p14:nvPr/>
            </p14:nvContentPartPr>
            <p14:xfrm>
              <a:off x="19092276" y="14870163"/>
              <a:ext cx="5760" cy="3960"/>
            </p14:xfrm>
          </p:contentPart>
        </mc:Choice>
        <mc:Fallback>
          <p:pic>
            <p:nvPicPr>
              <p:cNvPr id="49" name="Ink 48">
                <a:extLst>
                  <a:ext uri="{FF2B5EF4-FFF2-40B4-BE49-F238E27FC236}">
                    <a16:creationId xmlns:a16="http://schemas.microsoft.com/office/drawing/2014/main" id="{C9553F6E-E489-E033-B9F0-5C9DDF9969DA}"/>
                  </a:ext>
                </a:extLst>
              </p:cNvPr>
              <p:cNvPicPr/>
              <p:nvPr/>
            </p:nvPicPr>
            <p:blipFill>
              <a:blip r:embed="rId30"/>
              <a:stretch>
                <a:fillRect/>
              </a:stretch>
            </p:blipFill>
            <p:spPr>
              <a:xfrm>
                <a:off x="19086156" y="14864043"/>
                <a:ext cx="180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0" name="Ink 49">
                <a:extLst>
                  <a:ext uri="{FF2B5EF4-FFF2-40B4-BE49-F238E27FC236}">
                    <a16:creationId xmlns:a16="http://schemas.microsoft.com/office/drawing/2014/main" id="{60AF606F-7CC5-1B89-6902-8EC6907F67BB}"/>
                  </a:ext>
                </a:extLst>
              </p14:cNvPr>
              <p14:cNvContentPartPr/>
              <p14:nvPr/>
            </p14:nvContentPartPr>
            <p14:xfrm>
              <a:off x="20198441" y="17447417"/>
              <a:ext cx="273960" cy="25200"/>
            </p14:xfrm>
          </p:contentPart>
        </mc:Choice>
        <mc:Fallback>
          <p:pic>
            <p:nvPicPr>
              <p:cNvPr id="50" name="Ink 49">
                <a:extLst>
                  <a:ext uri="{FF2B5EF4-FFF2-40B4-BE49-F238E27FC236}">
                    <a16:creationId xmlns:a16="http://schemas.microsoft.com/office/drawing/2014/main" id="{60AF606F-7CC5-1B89-6902-8EC6907F67BB}"/>
                  </a:ext>
                </a:extLst>
              </p:cNvPr>
              <p:cNvPicPr/>
              <p:nvPr/>
            </p:nvPicPr>
            <p:blipFill>
              <a:blip r:embed="rId24"/>
              <a:stretch>
                <a:fillRect/>
              </a:stretch>
            </p:blipFill>
            <p:spPr>
              <a:xfrm>
                <a:off x="20192321" y="17441297"/>
                <a:ext cx="286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7AD621D1-D065-F9B8-D344-B0779DEA7F24}"/>
                  </a:ext>
                </a:extLst>
              </p14:cNvPr>
              <p14:cNvContentPartPr/>
              <p14:nvPr/>
            </p14:nvContentPartPr>
            <p14:xfrm>
              <a:off x="19948457" y="20001188"/>
              <a:ext cx="99000" cy="36720"/>
            </p14:xfrm>
          </p:contentPart>
        </mc:Choice>
        <mc:Fallback>
          <p:pic>
            <p:nvPicPr>
              <p:cNvPr id="51" name="Ink 50">
                <a:extLst>
                  <a:ext uri="{FF2B5EF4-FFF2-40B4-BE49-F238E27FC236}">
                    <a16:creationId xmlns:a16="http://schemas.microsoft.com/office/drawing/2014/main" id="{7AD621D1-D065-F9B8-D344-B0779DEA7F24}"/>
                  </a:ext>
                </a:extLst>
              </p:cNvPr>
              <p:cNvPicPr/>
              <p:nvPr/>
            </p:nvPicPr>
            <p:blipFill>
              <a:blip r:embed="rId33"/>
              <a:stretch>
                <a:fillRect/>
              </a:stretch>
            </p:blipFill>
            <p:spPr>
              <a:xfrm>
                <a:off x="19942337" y="19995068"/>
                <a:ext cx="111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2" name="Ink 51">
                <a:extLst>
                  <a:ext uri="{FF2B5EF4-FFF2-40B4-BE49-F238E27FC236}">
                    <a16:creationId xmlns:a16="http://schemas.microsoft.com/office/drawing/2014/main" id="{42DDDDA4-83C9-9594-E4C6-CCD15819343B}"/>
                  </a:ext>
                </a:extLst>
              </p14:cNvPr>
              <p14:cNvContentPartPr/>
              <p14:nvPr/>
            </p14:nvContentPartPr>
            <p14:xfrm>
              <a:off x="20023697" y="20013428"/>
              <a:ext cx="84960" cy="63000"/>
            </p14:xfrm>
          </p:contentPart>
        </mc:Choice>
        <mc:Fallback>
          <p:pic>
            <p:nvPicPr>
              <p:cNvPr id="52" name="Ink 51">
                <a:extLst>
                  <a:ext uri="{FF2B5EF4-FFF2-40B4-BE49-F238E27FC236}">
                    <a16:creationId xmlns:a16="http://schemas.microsoft.com/office/drawing/2014/main" id="{42DDDDA4-83C9-9594-E4C6-CCD15819343B}"/>
                  </a:ext>
                </a:extLst>
              </p:cNvPr>
              <p:cNvPicPr/>
              <p:nvPr/>
            </p:nvPicPr>
            <p:blipFill>
              <a:blip r:embed="rId35"/>
              <a:stretch>
                <a:fillRect/>
              </a:stretch>
            </p:blipFill>
            <p:spPr>
              <a:xfrm>
                <a:off x="20017577" y="20007308"/>
                <a:ext cx="972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3" name="Ink 52">
                <a:extLst>
                  <a:ext uri="{FF2B5EF4-FFF2-40B4-BE49-F238E27FC236}">
                    <a16:creationId xmlns:a16="http://schemas.microsoft.com/office/drawing/2014/main" id="{A77861D9-4D6B-5FE3-CAF9-A38E8F32902C}"/>
                  </a:ext>
                </a:extLst>
              </p14:cNvPr>
              <p14:cNvContentPartPr/>
              <p14:nvPr/>
            </p14:nvContentPartPr>
            <p14:xfrm>
              <a:off x="20055323" y="19971713"/>
              <a:ext cx="360" cy="360"/>
            </p14:xfrm>
          </p:contentPart>
        </mc:Choice>
        <mc:Fallback>
          <p:pic>
            <p:nvPicPr>
              <p:cNvPr id="53" name="Ink 52">
                <a:extLst>
                  <a:ext uri="{FF2B5EF4-FFF2-40B4-BE49-F238E27FC236}">
                    <a16:creationId xmlns:a16="http://schemas.microsoft.com/office/drawing/2014/main" id="{A77861D9-4D6B-5FE3-CAF9-A38E8F32902C}"/>
                  </a:ext>
                </a:extLst>
              </p:cNvPr>
              <p:cNvPicPr/>
              <p:nvPr/>
            </p:nvPicPr>
            <p:blipFill>
              <a:blip r:embed="rId30"/>
              <a:stretch>
                <a:fillRect/>
              </a:stretch>
            </p:blipFill>
            <p:spPr>
              <a:xfrm>
                <a:off x="20049203" y="1996559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4" name="Ink 53">
                <a:extLst>
                  <a:ext uri="{FF2B5EF4-FFF2-40B4-BE49-F238E27FC236}">
                    <a16:creationId xmlns:a16="http://schemas.microsoft.com/office/drawing/2014/main" id="{54FD0BF0-5B09-D07D-936F-ED7D450700C1}"/>
                  </a:ext>
                </a:extLst>
              </p14:cNvPr>
              <p14:cNvContentPartPr/>
              <p14:nvPr/>
            </p14:nvContentPartPr>
            <p14:xfrm>
              <a:off x="20083043" y="19999073"/>
              <a:ext cx="16920" cy="35640"/>
            </p14:xfrm>
          </p:contentPart>
        </mc:Choice>
        <mc:Fallback>
          <p:pic>
            <p:nvPicPr>
              <p:cNvPr id="54" name="Ink 53">
                <a:extLst>
                  <a:ext uri="{FF2B5EF4-FFF2-40B4-BE49-F238E27FC236}">
                    <a16:creationId xmlns:a16="http://schemas.microsoft.com/office/drawing/2014/main" id="{54FD0BF0-5B09-D07D-936F-ED7D450700C1}"/>
                  </a:ext>
                </a:extLst>
              </p:cNvPr>
              <p:cNvPicPr/>
              <p:nvPr/>
            </p:nvPicPr>
            <p:blipFill>
              <a:blip r:embed="rId38"/>
              <a:stretch>
                <a:fillRect/>
              </a:stretch>
            </p:blipFill>
            <p:spPr>
              <a:xfrm>
                <a:off x="20076923" y="19992953"/>
                <a:ext cx="291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0" name="Ink 59">
                <a:extLst>
                  <a:ext uri="{FF2B5EF4-FFF2-40B4-BE49-F238E27FC236}">
                    <a16:creationId xmlns:a16="http://schemas.microsoft.com/office/drawing/2014/main" id="{21E32049-86EB-C56D-0299-0E89B2C03D90}"/>
                  </a:ext>
                </a:extLst>
              </p14:cNvPr>
              <p14:cNvContentPartPr/>
              <p14:nvPr/>
            </p14:nvContentPartPr>
            <p14:xfrm>
              <a:off x="20103203" y="20010953"/>
              <a:ext cx="168120" cy="28440"/>
            </p14:xfrm>
          </p:contentPart>
        </mc:Choice>
        <mc:Fallback>
          <p:pic>
            <p:nvPicPr>
              <p:cNvPr id="60" name="Ink 59">
                <a:extLst>
                  <a:ext uri="{FF2B5EF4-FFF2-40B4-BE49-F238E27FC236}">
                    <a16:creationId xmlns:a16="http://schemas.microsoft.com/office/drawing/2014/main" id="{21E32049-86EB-C56D-0299-0E89B2C03D90}"/>
                  </a:ext>
                </a:extLst>
              </p:cNvPr>
              <p:cNvPicPr/>
              <p:nvPr/>
            </p:nvPicPr>
            <p:blipFill>
              <a:blip r:embed="rId40"/>
              <a:stretch>
                <a:fillRect/>
              </a:stretch>
            </p:blipFill>
            <p:spPr>
              <a:xfrm>
                <a:off x="20097083" y="20004833"/>
                <a:ext cx="180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7" name="Ink 56">
                <a:extLst>
                  <a:ext uri="{FF2B5EF4-FFF2-40B4-BE49-F238E27FC236}">
                    <a16:creationId xmlns:a16="http://schemas.microsoft.com/office/drawing/2014/main" id="{5C061EB4-0CA6-A64B-0461-5D65E4F34511}"/>
                  </a:ext>
                </a:extLst>
              </p14:cNvPr>
              <p14:cNvContentPartPr/>
              <p14:nvPr/>
            </p14:nvContentPartPr>
            <p14:xfrm>
              <a:off x="20082323" y="19990433"/>
              <a:ext cx="22320" cy="53280"/>
            </p14:xfrm>
          </p:contentPart>
        </mc:Choice>
        <mc:Fallback>
          <p:pic>
            <p:nvPicPr>
              <p:cNvPr id="57" name="Ink 56">
                <a:extLst>
                  <a:ext uri="{FF2B5EF4-FFF2-40B4-BE49-F238E27FC236}">
                    <a16:creationId xmlns:a16="http://schemas.microsoft.com/office/drawing/2014/main" id="{5C061EB4-0CA6-A64B-0461-5D65E4F34511}"/>
                  </a:ext>
                </a:extLst>
              </p:cNvPr>
              <p:cNvPicPr/>
              <p:nvPr/>
            </p:nvPicPr>
            <p:blipFill>
              <a:blip r:embed="rId42"/>
              <a:stretch>
                <a:fillRect/>
              </a:stretch>
            </p:blipFill>
            <p:spPr>
              <a:xfrm>
                <a:off x="20076203" y="19984313"/>
                <a:ext cx="345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9" name="Ink 58">
                <a:extLst>
                  <a:ext uri="{FF2B5EF4-FFF2-40B4-BE49-F238E27FC236}">
                    <a16:creationId xmlns:a16="http://schemas.microsoft.com/office/drawing/2014/main" id="{1BDC477F-F654-1C29-FD8B-3F41D2E117B5}"/>
                  </a:ext>
                </a:extLst>
              </p14:cNvPr>
              <p14:cNvContentPartPr/>
              <p14:nvPr/>
            </p14:nvContentPartPr>
            <p14:xfrm>
              <a:off x="20029043" y="20011313"/>
              <a:ext cx="33120" cy="6840"/>
            </p14:xfrm>
          </p:contentPart>
        </mc:Choice>
        <mc:Fallback>
          <p:pic>
            <p:nvPicPr>
              <p:cNvPr id="59" name="Ink 58">
                <a:extLst>
                  <a:ext uri="{FF2B5EF4-FFF2-40B4-BE49-F238E27FC236}">
                    <a16:creationId xmlns:a16="http://schemas.microsoft.com/office/drawing/2014/main" id="{1BDC477F-F654-1C29-FD8B-3F41D2E117B5}"/>
                  </a:ext>
                </a:extLst>
              </p:cNvPr>
              <p:cNvPicPr/>
              <p:nvPr/>
            </p:nvPicPr>
            <p:blipFill>
              <a:blip r:embed="rId44"/>
              <a:stretch>
                <a:fillRect/>
              </a:stretch>
            </p:blipFill>
            <p:spPr>
              <a:xfrm>
                <a:off x="20022923" y="20005193"/>
                <a:ext cx="453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2" name="Ink 61">
                <a:extLst>
                  <a:ext uri="{FF2B5EF4-FFF2-40B4-BE49-F238E27FC236}">
                    <a16:creationId xmlns:a16="http://schemas.microsoft.com/office/drawing/2014/main" id="{026444E7-8A5D-3A50-E83B-34FC9DF9B902}"/>
                  </a:ext>
                </a:extLst>
              </p14:cNvPr>
              <p14:cNvContentPartPr/>
              <p14:nvPr/>
            </p14:nvContentPartPr>
            <p14:xfrm>
              <a:off x="20144243" y="20016713"/>
              <a:ext cx="72000" cy="8640"/>
            </p14:xfrm>
          </p:contentPart>
        </mc:Choice>
        <mc:Fallback>
          <p:pic>
            <p:nvPicPr>
              <p:cNvPr id="62" name="Ink 61">
                <a:extLst>
                  <a:ext uri="{FF2B5EF4-FFF2-40B4-BE49-F238E27FC236}">
                    <a16:creationId xmlns:a16="http://schemas.microsoft.com/office/drawing/2014/main" id="{026444E7-8A5D-3A50-E83B-34FC9DF9B902}"/>
                  </a:ext>
                </a:extLst>
              </p:cNvPr>
              <p:cNvPicPr/>
              <p:nvPr/>
            </p:nvPicPr>
            <p:blipFill>
              <a:blip r:embed="rId46"/>
              <a:stretch>
                <a:fillRect/>
              </a:stretch>
            </p:blipFill>
            <p:spPr>
              <a:xfrm>
                <a:off x="20138123" y="20010593"/>
                <a:ext cx="84240" cy="20880"/>
              </a:xfrm>
              <a:prstGeom prst="rect">
                <a:avLst/>
              </a:prstGeom>
            </p:spPr>
          </p:pic>
        </mc:Fallback>
      </mc:AlternateContent>
    </p:spTree>
    <p:extLst>
      <p:ext uri="{BB962C8B-B14F-4D97-AF65-F5344CB8AC3E}">
        <p14:creationId xmlns:p14="http://schemas.microsoft.com/office/powerpoint/2010/main" val="5492087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3192</TotalTime>
  <Words>528</Words>
  <Application>Microsoft Macintosh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bhavya singhal</dc:creator>
  <cp:lastModifiedBy>bhavya singhal</cp:lastModifiedBy>
  <cp:revision>20</cp:revision>
  <dcterms:created xsi:type="dcterms:W3CDTF">2025-03-23T18:30:49Z</dcterms:created>
  <dcterms:modified xsi:type="dcterms:W3CDTF">2025-03-26T04:43:22Z</dcterms:modified>
</cp:coreProperties>
</file>